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4" r:id="rId4"/>
    <p:sldMasterId id="2147483686" r:id="rId5"/>
    <p:sldMasterId id="2147483698" r:id="rId6"/>
    <p:sldMasterId id="2147483710" r:id="rId7"/>
    <p:sldMasterId id="2147483722" r:id="rId8"/>
    <p:sldMasterId id="2147483734" r:id="rId9"/>
    <p:sldMasterId id="2147483746" r:id="rId10"/>
    <p:sldMasterId id="2147483758" r:id="rId11"/>
  </p:sldMasterIdLst>
  <p:notesMasterIdLst>
    <p:notesMasterId r:id="rId17"/>
  </p:notesMasterIdLst>
  <p:sldIdLst>
    <p:sldId id="256" r:id="rId12"/>
    <p:sldId id="377" r:id="rId13"/>
    <p:sldId id="351" r:id="rId14"/>
    <p:sldId id="353" r:id="rId15"/>
    <p:sldId id="354" r:id="rId16"/>
    <p:sldId id="355" r:id="rId18"/>
    <p:sldId id="356" r:id="rId19"/>
    <p:sldId id="357" r:id="rId20"/>
    <p:sldId id="359" r:id="rId21"/>
    <p:sldId id="360" r:id="rId22"/>
    <p:sldId id="361" r:id="rId23"/>
    <p:sldId id="378" r:id="rId24"/>
    <p:sldId id="362" r:id="rId25"/>
    <p:sldId id="372" r:id="rId26"/>
    <p:sldId id="363" r:id="rId27"/>
    <p:sldId id="365" r:id="rId28"/>
    <p:sldId id="420" r:id="rId29"/>
    <p:sldId id="367" r:id="rId30"/>
    <p:sldId id="410" r:id="rId31"/>
    <p:sldId id="321" r:id="rId32"/>
    <p:sldId id="422" r:id="rId33"/>
    <p:sldId id="421" r:id="rId34"/>
    <p:sldId id="429" r:id="rId35"/>
    <p:sldId id="260" r:id="rId36"/>
    <p:sldId id="371" r:id="rId37"/>
    <p:sldId id="413" r:id="rId3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E6DCA2"/>
    <a:srgbClr val="1B9B15"/>
    <a:srgbClr val="008000"/>
    <a:srgbClr val="F0AF2C"/>
    <a:srgbClr val="E97117"/>
    <a:srgbClr val="E693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 showGuides="1">
      <p:cViewPr varScale="1">
        <p:scale>
          <a:sx n="65" d="100"/>
          <a:sy n="65" d="100"/>
        </p:scale>
        <p:origin x="-978" y="-252"/>
      </p:cViewPr>
      <p:guideLst>
        <p:guide orient="horz" pos="211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slide" Target="slides/slide26.xml"/><Relationship Id="rId37" Type="http://schemas.openxmlformats.org/officeDocument/2006/relationships/slide" Target="slides/slide25.xml"/><Relationship Id="rId36" Type="http://schemas.openxmlformats.org/officeDocument/2006/relationships/slide" Target="slides/slide24.xml"/><Relationship Id="rId35" Type="http://schemas.openxmlformats.org/officeDocument/2006/relationships/slide" Target="slides/slide23.xml"/><Relationship Id="rId34" Type="http://schemas.openxmlformats.org/officeDocument/2006/relationships/slide" Target="slides/slide22.xml"/><Relationship Id="rId33" Type="http://schemas.openxmlformats.org/officeDocument/2006/relationships/slide" Target="slides/slide21.xml"/><Relationship Id="rId32" Type="http://schemas.openxmlformats.org/officeDocument/2006/relationships/slide" Target="slides/slide20.xml"/><Relationship Id="rId31" Type="http://schemas.openxmlformats.org/officeDocument/2006/relationships/slide" Target="slides/slide19.xml"/><Relationship Id="rId30" Type="http://schemas.openxmlformats.org/officeDocument/2006/relationships/slide" Target="slides/slide18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5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TextEdi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/>
          </p:nvPr>
        </p:nvSpPr>
        <p:spPr>
          <a:xfrm>
            <a:off x="538163" y="4387850"/>
            <a:ext cx="5780087" cy="3952875"/>
          </a:xfrm>
        </p:spPr>
        <p:txBody>
          <a:bodyPr wrap="square" lIns="91440" tIns="45720" rIns="91440" bIns="45720" anchor="t" anchorCtr="0"/>
          <a:p>
            <a:pPr lvl="0" indent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323850" y="2852738"/>
            <a:ext cx="296863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auto"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2296" name="Picture 14" descr="未命名3"/>
          <p:cNvPicPr>
            <a:picLocks noChangeAspect="1"/>
          </p:cNvPicPr>
          <p:nvPr userDrawn="1"/>
        </p:nvPicPr>
        <p:blipFill>
          <a:blip r:embed="rId2"/>
          <a:srcRect l="2507" r="1715"/>
          <a:stretch>
            <a:fillRect/>
          </a:stretch>
        </p:blipFill>
        <p:spPr>
          <a:xfrm>
            <a:off x="-26987" y="5127625"/>
            <a:ext cx="461645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7" name="Picture 15" descr="未命名3"/>
          <p:cNvPicPr>
            <a:picLocks noChangeAspect="1"/>
          </p:cNvPicPr>
          <p:nvPr userDrawn="1"/>
        </p:nvPicPr>
        <p:blipFill>
          <a:blip r:embed="rId3"/>
          <a:srcRect l="1640"/>
          <a:stretch>
            <a:fillRect/>
          </a:stretch>
        </p:blipFill>
        <p:spPr>
          <a:xfrm>
            <a:off x="4572000" y="5127625"/>
            <a:ext cx="4608513" cy="183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8" name="图片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700" y="0"/>
            <a:ext cx="2097088" cy="206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fontAlgn="base"/>
            <a:r>
              <a:rPr lang="zh-CN" strike="noStrike" noProof="1"/>
              <a:t>单击此处编辑母版标题样式</a:t>
            </a:r>
            <a:endParaRPr lang="zh-CN" strike="noStrike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>
              <a:buFontTx/>
              <a:buNone/>
              <a:defRPr/>
            </a:lvl1pPr>
          </a:lstStyle>
          <a:p>
            <a:pPr fontAlgn="base"/>
            <a:r>
              <a:rPr lang="zh-CN" strike="noStrike" noProof="1"/>
              <a:t>单击此处编辑母版副标题样式</a:t>
            </a:r>
            <a:endParaRPr lang="zh-CN" strike="noStrike" noProof="1"/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323850" y="2852738"/>
            <a:ext cx="296863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auto"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1272" name="Picture 14" descr="未命名3"/>
          <p:cNvPicPr>
            <a:picLocks noChangeAspect="1"/>
          </p:cNvPicPr>
          <p:nvPr userDrawn="1"/>
        </p:nvPicPr>
        <p:blipFill>
          <a:blip r:embed="rId2"/>
          <a:srcRect l="2507" r="1715"/>
          <a:stretch>
            <a:fillRect/>
          </a:stretch>
        </p:blipFill>
        <p:spPr>
          <a:xfrm>
            <a:off x="-26987" y="5127625"/>
            <a:ext cx="461645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Picture 15" descr="未命名3"/>
          <p:cNvPicPr>
            <a:picLocks noChangeAspect="1"/>
          </p:cNvPicPr>
          <p:nvPr userDrawn="1"/>
        </p:nvPicPr>
        <p:blipFill>
          <a:blip r:embed="rId3"/>
          <a:srcRect l="1640"/>
          <a:stretch>
            <a:fillRect/>
          </a:stretch>
        </p:blipFill>
        <p:spPr>
          <a:xfrm>
            <a:off x="4572000" y="5127625"/>
            <a:ext cx="4608513" cy="183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图片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700" y="0"/>
            <a:ext cx="2097088" cy="206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fontAlgn="base"/>
            <a:r>
              <a:rPr lang="zh-CN" strike="noStrike" noProof="1"/>
              <a:t>单击此处编辑母版标题样式</a:t>
            </a:r>
            <a:endParaRPr lang="zh-CN" strike="noStrike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>
              <a:buFontTx/>
              <a:buNone/>
              <a:defRPr/>
            </a:lvl1pPr>
          </a:lstStyle>
          <a:p>
            <a:pPr fontAlgn="base"/>
            <a:r>
              <a:rPr lang="zh-CN" strike="noStrike" noProof="1"/>
              <a:t>单击此处编辑母版副标题样式</a:t>
            </a:r>
            <a:endParaRPr lang="zh-CN" strike="noStrike" noProof="1"/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0.xml"/><Relationship Id="rId8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3.xml"/><Relationship Id="rId14" Type="http://schemas.openxmlformats.org/officeDocument/2006/relationships/theme" Target="../theme/theme10.xml"/><Relationship Id="rId13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0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3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4" Type="http://schemas.openxmlformats.org/officeDocument/2006/relationships/theme" Target="../theme/theme4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4" Type="http://schemas.openxmlformats.org/officeDocument/2006/relationships/theme" Target="../theme/theme5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4" Type="http://schemas.openxmlformats.org/officeDocument/2006/relationships/theme" Target="../theme/theme6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5" Type="http://schemas.openxmlformats.org/officeDocument/2006/relationships/theme" Target="../theme/theme7.xml"/><Relationship Id="rId14" Type="http://schemas.openxmlformats.org/officeDocument/2006/relationships/image" Target="../media/image5.png"/><Relationship Id="rId13" Type="http://schemas.openxmlformats.org/officeDocument/2006/relationships/image" Target="../media/image1.jpeg"/><Relationship Id="rId12" Type="http://schemas.openxmlformats.org/officeDocument/2006/relationships/image" Target="../media/image6.png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1.xml"/><Relationship Id="rId14" Type="http://schemas.openxmlformats.org/officeDocument/2006/relationships/theme" Target="../theme/theme8.xml"/><Relationship Id="rId13" Type="http://schemas.openxmlformats.org/officeDocument/2006/relationships/image" Target="../media/image5.png"/><Relationship Id="rId12" Type="http://schemas.openxmlformats.org/officeDocument/2006/relationships/image" Target="../media/image6.png"/><Relationship Id="rId11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9.xml"/><Relationship Id="rId8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2.xml"/><Relationship Id="rId13" Type="http://schemas.openxmlformats.org/officeDocument/2006/relationships/theme" Target="../theme/theme9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1027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7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102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1030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5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1028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103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1034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1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52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53" name="Oval 13"/>
            <p:cNvSpPr>
              <a:spLocks noChangeArrowheads="1"/>
            </p:cNvSpPr>
            <p:nvPr/>
          </p:nvSpPr>
          <p:spPr bwMode="auto"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1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104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038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39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1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2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3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4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5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6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7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8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9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4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5" name="Oval 3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6" name="Oval 3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7" name="Oval 3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42" name="Group 2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52" name="Oval 3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3" name="Oval 4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4" name="Oval 5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5" name="Oval 6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6" name="Oval 7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7" name="Oval 8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8" name="Oval 9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9" name="Oval 10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0" name="Oval 11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1" name="Oval 12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2" name="Oval 13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3" name="Oval 14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051" name="Rectangle 15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52" name="Oval 3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3" name="Oval 4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4" name="Oval 5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5" name="Oval 6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6" name="Oval 7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7" name="Oval 8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8" name="Oval 9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9" name="Oval 10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0" name="Oval 11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1" name="Oval 12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2" name="Oval 13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3" name="Oval 14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051" name="Rectangle 15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3075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8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3077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3078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6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076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3081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3082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2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13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14" name="Oval 13"/>
            <p:cNvSpPr>
              <a:spLocks noChangeArrowheads="1"/>
            </p:cNvSpPr>
            <p:nvPr/>
          </p:nvSpPr>
          <p:spPr bwMode="auto"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79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3088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3099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0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1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2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3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4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5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6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7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8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9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10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3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4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5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6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7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0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1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6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3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3094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5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6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7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8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4099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2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4101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4102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0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4100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4105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4106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36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7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8" name="Oval 13"/>
            <p:cNvSpPr>
              <a:spLocks noChangeArrowheads="1"/>
            </p:cNvSpPr>
            <p:nvPr/>
          </p:nvSpPr>
          <p:spPr bwMode="auto"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3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4112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4123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4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5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6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7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8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9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0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1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2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3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4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7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8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9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0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1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4113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4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5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6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7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4118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9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20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21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22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5123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6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5125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5126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4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124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5129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5130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0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61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62" name="Oval 13"/>
            <p:cNvSpPr>
              <a:spLocks noChangeArrowheads="1"/>
            </p:cNvSpPr>
            <p:nvPr/>
          </p:nvSpPr>
          <p:spPr bwMode="auto"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27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5136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5147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48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49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0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1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2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3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4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5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6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7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8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1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2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3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4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5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5137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8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9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6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41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5142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3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4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5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6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6147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90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14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6150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72514" b="69133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8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6148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615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6154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5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6" name="Oval 13"/>
            <p:cNvSpPr>
              <a:spLocks noChangeArrowheads="1"/>
            </p:cNvSpPr>
            <p:nvPr/>
          </p:nvSpPr>
          <p:spPr bwMode="auto">
            <a:xfrm rot="3660000">
              <a:off x="488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1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6160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171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2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3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4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5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6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7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8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9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0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1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2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5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6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7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8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9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6161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2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3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6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588" r="77829" b="63399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65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6166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7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8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9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70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7171" name="Picture 3" descr="3-2"/>
            <p:cNvPicPr>
              <a:picLocks noChangeAspect="1"/>
            </p:cNvPicPr>
            <p:nvPr userDrawn="1"/>
          </p:nvPicPr>
          <p:blipFill>
            <a:blip r:embed="rId12"/>
            <a:srcRect l="17415" t="9470" r="8928" b="64217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13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-101600" y="-19050"/>
            <a:ext cx="6905625" cy="207963"/>
          </a:xfrm>
          <a:prstGeom prst="rect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633663" y="2366963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7175" name="Group 7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7176" name="Picture 8" descr="header_bg"/>
            <p:cNvPicPr>
              <a:picLocks noChangeAspect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8" t="11485" r="29807" b="44258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09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10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11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7174" name="Oval 12"/>
          <p:cNvSpPr>
            <a:spLocks noChangeArrowheads="1"/>
          </p:cNvSpPr>
          <p:nvPr/>
        </p:nvSpPr>
        <p:spPr bwMode="auto">
          <a:xfrm>
            <a:off x="7127875" y="3597275"/>
            <a:ext cx="863600" cy="647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子页２题目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802063" y="51149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7183" name="Group 15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7195" name="Line 16"/>
            <p:cNvSpPr>
              <a:spLocks noChangeShapeType="1"/>
            </p:cNvSpPr>
            <p:nvPr/>
          </p:nvSpPr>
          <p:spPr bwMode="auto">
            <a:xfrm>
              <a:off x="2260" y="2690"/>
              <a:ext cx="0" cy="360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6" name="Line 17"/>
            <p:cNvSpPr>
              <a:spLocks noChangeShapeType="1"/>
            </p:cNvSpPr>
            <p:nvPr/>
          </p:nvSpPr>
          <p:spPr bwMode="auto">
            <a:xfrm>
              <a:off x="1095" y="2680"/>
              <a:ext cx="0" cy="395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7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8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9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0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1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7191" name="Picture 23" descr="3"/>
            <p:cNvPicPr>
              <a:picLocks noChangeAspect="1"/>
            </p:cNvPicPr>
            <p:nvPr userDrawn="1"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5588" r="77829" b="63399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03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itchFamily="2" charset="-122"/>
                  <a:cs typeface="+mn-cs"/>
                </a:rPr>
                <a:t>子页１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4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子页２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5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子页３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6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主页</a:t>
              </a:r>
              <a:endPara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7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子页４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7178" name="Rectangle 29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79" name="Oval 30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80" name="Oval 31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81" name="Oval 32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5" name="Group 33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" name="Oval 34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4" name="Oval 35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5" name="Oval 36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6" name="Oval 37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7" name="Oval 38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8" name="Oval 39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9" name="Oval 40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0" name="Oval 41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" name="Oval 42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2" name="Oval 43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3" name="Oval 44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4" name="Oval 45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8195" name="Picture 3" descr="3-2"/>
            <p:cNvPicPr>
              <a:picLocks noChangeAspect="1"/>
            </p:cNvPicPr>
            <p:nvPr userDrawn="1"/>
          </p:nvPicPr>
          <p:blipFill>
            <a:blip r:embed="rId12"/>
            <a:srcRect l="17415" t="9470" r="8928" b="64217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8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子页３题目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grpSp>
        <p:nvGrpSpPr>
          <p:cNvPr id="8198" name="Group 6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8214" name="Line 7"/>
            <p:cNvSpPr>
              <a:spLocks noChangeShapeType="1"/>
            </p:cNvSpPr>
            <p:nvPr/>
          </p:nvSpPr>
          <p:spPr bwMode="auto">
            <a:xfrm>
              <a:off x="2260" y="2690"/>
              <a:ext cx="0" cy="360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5" name="Line 8"/>
            <p:cNvSpPr>
              <a:spLocks noChangeShapeType="1"/>
            </p:cNvSpPr>
            <p:nvPr/>
          </p:nvSpPr>
          <p:spPr bwMode="auto">
            <a:xfrm>
              <a:off x="1095" y="2680"/>
              <a:ext cx="0" cy="395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6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7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8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9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0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8206" name="Picture 14" descr="3"/>
            <p:cNvPicPr>
              <a:picLocks noChangeAspect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5588" r="77829" b="63399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2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itchFamily="2" charset="-122"/>
                  <a:cs typeface="+mn-cs"/>
                </a:rPr>
                <a:t>子页１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3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子页２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4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子页３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5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主页</a:t>
              </a:r>
              <a:endPara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6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子页４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Oval 2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199" name="Oval 2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200" name="Oval 2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4" name="Group 24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8202" name="Oval 25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3" name="Oval 26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4" name="Oval 27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5" name="Oval 28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" name="Oval 29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7" name="Oval 30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8" name="Oval 31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9" name="Oval 32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0" name="Oval 33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1" name="Oval 34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2" name="Oval 35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3" name="Oval 36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1906588" y="260350"/>
            <a:ext cx="0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-5400000">
            <a:off x="4075113" y="1847850"/>
            <a:ext cx="1004888" cy="9209088"/>
          </a:xfrm>
          <a:prstGeom prst="flowChartDelay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220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9221" name="Picture 5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3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4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5" name="Oval 8"/>
            <p:cNvSpPr>
              <a:spLocks noChangeArrowheads="1"/>
            </p:cNvSpPr>
            <p:nvPr/>
          </p:nvSpPr>
          <p:spPr bwMode="auto">
            <a:xfrm rot="3660000">
              <a:off x="494" y="227"/>
              <a:ext cx="1048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" name="Line 9"/>
          <p:cNvSpPr>
            <a:spLocks noChangeShapeType="1"/>
          </p:cNvSpPr>
          <p:nvPr/>
        </p:nvSpPr>
        <p:spPr bwMode="auto">
          <a:xfrm>
            <a:off x="1116013" y="669925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226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9230" name="Oval 11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1" name="Oval 12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2" name="Oval 13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3" name="Oval 14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4" name="Oval 15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5" name="Oval 16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6" name="Oval 17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7" name="Oval 18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8" name="Oval 19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9" name="Oval 20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0" name="Oval 21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1" name="Oval 22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3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4" name="Picture 24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8" t="11485" r="29807" b="44258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7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28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29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9224" name="Line 28"/>
          <p:cNvSpPr>
            <a:spLocks noChangeShapeType="1"/>
          </p:cNvSpPr>
          <p:nvPr/>
        </p:nvSpPr>
        <p:spPr bwMode="auto">
          <a:xfrm>
            <a:off x="6804025" y="188913"/>
            <a:ext cx="0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9225" name="Text Box 29"/>
          <p:cNvSpPr txBox="1">
            <a:spLocks noChangeArrowheads="1"/>
          </p:cNvSpPr>
          <p:nvPr/>
        </p:nvSpPr>
        <p:spPr bwMode="auto">
          <a:xfrm>
            <a:off x="684213" y="3228975"/>
            <a:ext cx="7947025" cy="3016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T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H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A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N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K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 Y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O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U</a:t>
            </a:r>
            <a:endParaRPr kumimoji="0" lang="zh-CN" altLang="en-US" sz="96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11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audio" Target="../media/audio1.wav"/><Relationship Id="rId4" Type="http://schemas.openxmlformats.org/officeDocument/2006/relationships/image" Target="../media/image11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1.jpe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jpeg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3.wav"/><Relationship Id="rId2" Type="http://schemas.openxmlformats.org/officeDocument/2006/relationships/image" Target="../media/image11.jpeg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audio" Target="../media/audio6.wav"/><Relationship Id="rId4" Type="http://schemas.openxmlformats.org/officeDocument/2006/relationships/image" Target="../media/image5.svg"/><Relationship Id="rId3" Type="http://schemas.openxmlformats.org/officeDocument/2006/relationships/image" Target="../media/image28.png"/><Relationship Id="rId2" Type="http://schemas.openxmlformats.org/officeDocument/2006/relationships/image" Target="../media/image4.svg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1.wav"/><Relationship Id="rId1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1.wav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2.wav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audio2.wav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2.png"/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1.jpe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Text Box 4"/>
          <p:cNvSpPr txBox="1"/>
          <p:nvPr/>
        </p:nvSpPr>
        <p:spPr>
          <a:xfrm>
            <a:off x="2190750" y="476250"/>
            <a:ext cx="6692900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北师大版 五年级上册 第三单元 倍数与因数</a:t>
            </a:r>
            <a:endParaRPr lang="zh-CN" altLang="en-US" sz="2400" b="1" dirty="0">
              <a:solidFill>
                <a:srgbClr val="008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4338" name="Group 5"/>
          <p:cNvGrpSpPr/>
          <p:nvPr/>
        </p:nvGrpSpPr>
        <p:grpSpPr>
          <a:xfrm rot="720000">
            <a:off x="1116013" y="4132263"/>
            <a:ext cx="1006475" cy="769937"/>
            <a:chOff x="0" y="0"/>
            <a:chExt cx="1586" cy="1212"/>
          </a:xfrm>
        </p:grpSpPr>
        <p:sp>
          <p:nvSpPr>
            <p:cNvPr id="14339" name="AutoShape 6"/>
            <p:cNvSpPr/>
            <p:nvPr/>
          </p:nvSpPr>
          <p:spPr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4340" name="AutoShape 7"/>
            <p:cNvSpPr/>
            <p:nvPr/>
          </p:nvSpPr>
          <p:spPr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3200" dirty="0">
                  <a:solidFill>
                    <a:srgbClr val="FF9B05"/>
                  </a:solidFill>
                  <a:latin typeface="Arial" panose="020B0604020202020204" pitchFamily="34" charset="0"/>
                  <a:ea typeface="华文琥珀" pitchFamily="2" charset="-122"/>
                </a:rPr>
                <a:t>问题</a:t>
              </a:r>
              <a:endParaRPr lang="zh-CN" altLang="en-US" sz="3200" dirty="0">
                <a:solidFill>
                  <a:srgbClr val="FF9B05"/>
                </a:solidFill>
                <a:latin typeface="Arial" panose="020B0604020202020204" pitchFamily="34" charset="0"/>
                <a:ea typeface="华文琥珀" pitchFamily="2" charset="-122"/>
              </a:endParaRPr>
            </a:p>
          </p:txBody>
        </p:sp>
      </p:grpSp>
      <p:grpSp>
        <p:nvGrpSpPr>
          <p:cNvPr id="14341" name="Group 8"/>
          <p:cNvGrpSpPr/>
          <p:nvPr/>
        </p:nvGrpSpPr>
        <p:grpSpPr>
          <a:xfrm rot="120000">
            <a:off x="3060700" y="4132263"/>
            <a:ext cx="1006475" cy="769937"/>
            <a:chOff x="0" y="0"/>
            <a:chExt cx="1586" cy="1212"/>
          </a:xfrm>
        </p:grpSpPr>
        <p:sp>
          <p:nvSpPr>
            <p:cNvPr id="14342" name="AutoShape 9"/>
            <p:cNvSpPr/>
            <p:nvPr/>
          </p:nvSpPr>
          <p:spPr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4343" name="AutoShape 10"/>
            <p:cNvSpPr/>
            <p:nvPr/>
          </p:nvSpPr>
          <p:spPr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3200" dirty="0">
                  <a:solidFill>
                    <a:srgbClr val="FF9B05"/>
                  </a:solidFill>
                  <a:latin typeface="Arial" panose="020B0604020202020204" pitchFamily="34" charset="0"/>
                  <a:ea typeface="华文琥珀" pitchFamily="2" charset="-122"/>
                </a:rPr>
                <a:t>探究</a:t>
              </a:r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14344" name="Group 11"/>
          <p:cNvGrpSpPr/>
          <p:nvPr/>
        </p:nvGrpSpPr>
        <p:grpSpPr>
          <a:xfrm rot="-540000">
            <a:off x="4932363" y="4391025"/>
            <a:ext cx="1006475" cy="768350"/>
            <a:chOff x="0" y="0"/>
            <a:chExt cx="1586" cy="1212"/>
          </a:xfrm>
        </p:grpSpPr>
        <p:sp>
          <p:nvSpPr>
            <p:cNvPr id="14345" name="AutoShape 12"/>
            <p:cNvSpPr/>
            <p:nvPr/>
          </p:nvSpPr>
          <p:spPr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4346" name="AutoShape 13"/>
            <p:cNvSpPr/>
            <p:nvPr/>
          </p:nvSpPr>
          <p:spPr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3200" dirty="0">
                  <a:solidFill>
                    <a:srgbClr val="FF9B05"/>
                  </a:solidFill>
                  <a:latin typeface="Arial" panose="020B0604020202020204" pitchFamily="34" charset="0"/>
                  <a:ea typeface="华文琥珀" pitchFamily="2" charset="-122"/>
                </a:rPr>
                <a:t>练习</a:t>
              </a:r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14347" name="Group 14"/>
          <p:cNvGrpSpPr/>
          <p:nvPr/>
        </p:nvGrpSpPr>
        <p:grpSpPr>
          <a:xfrm rot="-1380000">
            <a:off x="6732588" y="4005263"/>
            <a:ext cx="1006475" cy="769937"/>
            <a:chOff x="0" y="0"/>
            <a:chExt cx="1586" cy="1212"/>
          </a:xfrm>
        </p:grpSpPr>
        <p:sp>
          <p:nvSpPr>
            <p:cNvPr id="14348" name="AutoShape 15"/>
            <p:cNvSpPr/>
            <p:nvPr/>
          </p:nvSpPr>
          <p:spPr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14349" name="AutoShape 16"/>
            <p:cNvSpPr/>
            <p:nvPr/>
          </p:nvSpPr>
          <p:spPr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9B0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3200" dirty="0">
                  <a:solidFill>
                    <a:srgbClr val="FF9B05"/>
                  </a:solidFill>
                  <a:latin typeface="Arial" panose="020B0604020202020204" pitchFamily="34" charset="0"/>
                  <a:ea typeface="华文琥珀" pitchFamily="2" charset="-122"/>
                </a:rPr>
                <a:t>拓展</a:t>
              </a:r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pic>
        <p:nvPicPr>
          <p:cNvPr id="14350" name="图片 1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150" y="2276475"/>
            <a:ext cx="5616575" cy="1598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8835" name="文本框 248834"/>
          <p:cNvSpPr txBox="1"/>
          <p:nvPr/>
        </p:nvSpPr>
        <p:spPr>
          <a:xfrm>
            <a:off x="1527175" y="790575"/>
            <a:ext cx="2525713" cy="8397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4860" b="1" kern="1200" cap="none" spc="0" normalizeH="0" baseline="0" noProof="1">
                <a:solidFill>
                  <a:srgbClr val="0000FF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3 4</a:t>
            </a:r>
            <a:endParaRPr kumimoji="0" lang="en-US" altLang="zh-CN" sz="4860" b="1" kern="1200" cap="none" spc="0" normalizeH="0" baseline="0" noProof="1">
              <a:solidFill>
                <a:srgbClr val="0000FF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8836" name="矩形 248835"/>
          <p:cNvSpPr/>
          <p:nvPr/>
        </p:nvSpPr>
        <p:spPr>
          <a:xfrm>
            <a:off x="2239963" y="836613"/>
            <a:ext cx="517525" cy="841375"/>
          </a:xfrm>
          <a:prstGeom prst="rect">
            <a:avLst/>
          </a:prstGeom>
          <a:noFill/>
          <a:ln w="698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 eaLnBrk="0" hangingPunct="0"/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48837" name="椭圆 248836"/>
          <p:cNvSpPr/>
          <p:nvPr/>
        </p:nvSpPr>
        <p:spPr>
          <a:xfrm>
            <a:off x="3016250" y="1549400"/>
            <a:ext cx="130175" cy="1301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ctr" eaLnBrk="0" hangingPunct="0"/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  <p:grpSp>
        <p:nvGrpSpPr>
          <p:cNvPr id="248838" name="组合 248837"/>
          <p:cNvGrpSpPr/>
          <p:nvPr/>
        </p:nvGrpSpPr>
        <p:grpSpPr>
          <a:xfrm>
            <a:off x="5867400" y="3838575"/>
            <a:ext cx="1362075" cy="692150"/>
            <a:chOff x="4107" y="2174"/>
            <a:chExt cx="953" cy="485"/>
          </a:xfrm>
        </p:grpSpPr>
        <p:pic>
          <p:nvPicPr>
            <p:cNvPr id="25605" name="图片 24883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7" y="2174"/>
              <a:ext cx="113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6" name="图片 24883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57" y="2174"/>
              <a:ext cx="113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7" name="图片 24884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29" y="2174"/>
              <a:ext cx="113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8" name="图片 2488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47" y="2174"/>
              <a:ext cx="113" cy="4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8843" name="直接连接符 248842"/>
          <p:cNvSpPr/>
          <p:nvPr/>
        </p:nvSpPr>
        <p:spPr>
          <a:xfrm>
            <a:off x="5091113" y="2255838"/>
            <a:ext cx="0" cy="4541837"/>
          </a:xfrm>
          <a:prstGeom prst="line">
            <a:avLst/>
          </a:prstGeom>
          <a:ln w="44450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48844" name="文本框 248843"/>
          <p:cNvSpPr txBox="1"/>
          <p:nvPr/>
        </p:nvSpPr>
        <p:spPr>
          <a:xfrm>
            <a:off x="5673725" y="2327275"/>
            <a:ext cx="1490663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 个位</a:t>
            </a:r>
            <a:endParaRPr kumimoji="0" lang="zh-CN" altLang="en-US" sz="3240" b="1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8845" name="文本框 248844"/>
          <p:cNvSpPr txBox="1"/>
          <p:nvPr/>
        </p:nvSpPr>
        <p:spPr>
          <a:xfrm>
            <a:off x="3016250" y="2333625"/>
            <a:ext cx="1492250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十位</a:t>
            </a:r>
            <a:endParaRPr kumimoji="0" lang="zh-CN" altLang="en-US" sz="3240" b="1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248846" name="组合 248845"/>
          <p:cNvGrpSpPr/>
          <p:nvPr/>
        </p:nvGrpSpPr>
        <p:grpSpPr>
          <a:xfrm>
            <a:off x="2952750" y="4078288"/>
            <a:ext cx="1490663" cy="776287"/>
            <a:chOff x="2066" y="2128"/>
            <a:chExt cx="1044" cy="544"/>
          </a:xfrm>
        </p:grpSpPr>
        <p:grpSp>
          <p:nvGrpSpPr>
            <p:cNvPr id="25613" name="组合 248846"/>
            <p:cNvGrpSpPr/>
            <p:nvPr/>
          </p:nvGrpSpPr>
          <p:grpSpPr>
            <a:xfrm>
              <a:off x="2158" y="2128"/>
              <a:ext cx="861" cy="544"/>
              <a:chOff x="796" y="2673"/>
              <a:chExt cx="1035" cy="497"/>
            </a:xfrm>
          </p:grpSpPr>
          <p:pic>
            <p:nvPicPr>
              <p:cNvPr id="25614" name="图片 248847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101" y="2673"/>
                <a:ext cx="113" cy="4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25615" name="组合 248848"/>
              <p:cNvGrpSpPr/>
              <p:nvPr/>
            </p:nvGrpSpPr>
            <p:grpSpPr>
              <a:xfrm>
                <a:off x="796" y="2673"/>
                <a:ext cx="1035" cy="497"/>
                <a:chOff x="1023" y="1902"/>
                <a:chExt cx="1035" cy="497"/>
              </a:xfrm>
            </p:grpSpPr>
            <p:grpSp>
              <p:nvGrpSpPr>
                <p:cNvPr id="25616" name="组合 248849"/>
                <p:cNvGrpSpPr/>
                <p:nvPr/>
              </p:nvGrpSpPr>
              <p:grpSpPr>
                <a:xfrm>
                  <a:off x="1023" y="1902"/>
                  <a:ext cx="1035" cy="497"/>
                  <a:chOff x="1068" y="1312"/>
                  <a:chExt cx="1035" cy="497"/>
                </a:xfrm>
              </p:grpSpPr>
              <p:pic>
                <p:nvPicPr>
                  <p:cNvPr id="25617" name="图片 248850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068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18" name="图片 248851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159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19" name="图片 248852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261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20" name="图片 248853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466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21" name="图片 248854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567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22" name="图片 248855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791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23" name="图片 248856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990" y="1324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24" name="图片 248857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679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</p:grpSp>
            <p:pic>
              <p:nvPicPr>
                <p:cNvPr id="25625" name="图片 248858"/>
                <p:cNvPicPr>
                  <a:picLocks noChangeAspect="1"/>
                </p:cNvPicPr>
                <p:nvPr/>
              </p:nvPicPr>
              <p:blipFill>
                <a:blip r:embed="rId1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842" y="1911"/>
                  <a:ext cx="113" cy="4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pic>
          <p:nvPicPr>
            <p:cNvPr id="25626" name="图片 24885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66" y="2264"/>
              <a:ext cx="1044" cy="22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8861" name="组合 248860"/>
          <p:cNvGrpSpPr/>
          <p:nvPr/>
        </p:nvGrpSpPr>
        <p:grpSpPr>
          <a:xfrm>
            <a:off x="2887663" y="5049838"/>
            <a:ext cx="1492250" cy="776287"/>
            <a:chOff x="2021" y="2763"/>
            <a:chExt cx="1044" cy="544"/>
          </a:xfrm>
        </p:grpSpPr>
        <p:grpSp>
          <p:nvGrpSpPr>
            <p:cNvPr id="25628" name="组合 248861"/>
            <p:cNvGrpSpPr/>
            <p:nvPr/>
          </p:nvGrpSpPr>
          <p:grpSpPr>
            <a:xfrm>
              <a:off x="2113" y="2763"/>
              <a:ext cx="861" cy="544"/>
              <a:chOff x="796" y="2673"/>
              <a:chExt cx="1035" cy="497"/>
            </a:xfrm>
          </p:grpSpPr>
          <p:pic>
            <p:nvPicPr>
              <p:cNvPr id="25629" name="图片 24886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101" y="2673"/>
                <a:ext cx="113" cy="4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25630" name="组合 248863"/>
              <p:cNvGrpSpPr/>
              <p:nvPr/>
            </p:nvGrpSpPr>
            <p:grpSpPr>
              <a:xfrm>
                <a:off x="796" y="2673"/>
                <a:ext cx="1035" cy="497"/>
                <a:chOff x="1023" y="1902"/>
                <a:chExt cx="1035" cy="497"/>
              </a:xfrm>
            </p:grpSpPr>
            <p:grpSp>
              <p:nvGrpSpPr>
                <p:cNvPr id="25631" name="组合 248864"/>
                <p:cNvGrpSpPr/>
                <p:nvPr/>
              </p:nvGrpSpPr>
              <p:grpSpPr>
                <a:xfrm>
                  <a:off x="1023" y="1902"/>
                  <a:ext cx="1035" cy="497"/>
                  <a:chOff x="1068" y="1312"/>
                  <a:chExt cx="1035" cy="497"/>
                </a:xfrm>
              </p:grpSpPr>
              <p:pic>
                <p:nvPicPr>
                  <p:cNvPr id="25632" name="图片 248865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068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3" name="图片 248866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159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4" name="图片 248867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261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5" name="图片 248868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466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6" name="图片 248869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567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7" name="图片 248870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791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8" name="图片 248871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990" y="1324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39" name="图片 248872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679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</p:grpSp>
            <p:pic>
              <p:nvPicPr>
                <p:cNvPr id="25640" name="图片 248873"/>
                <p:cNvPicPr>
                  <a:picLocks noChangeAspect="1"/>
                </p:cNvPicPr>
                <p:nvPr/>
              </p:nvPicPr>
              <p:blipFill>
                <a:blip r:embed="rId1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842" y="1911"/>
                  <a:ext cx="113" cy="4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pic>
          <p:nvPicPr>
            <p:cNvPr id="25641" name="图片 24887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21" y="2899"/>
              <a:ext cx="1044" cy="22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8876" name="组合 248875"/>
          <p:cNvGrpSpPr/>
          <p:nvPr/>
        </p:nvGrpSpPr>
        <p:grpSpPr>
          <a:xfrm>
            <a:off x="3016250" y="3098800"/>
            <a:ext cx="1492250" cy="776288"/>
            <a:chOff x="2066" y="2128"/>
            <a:chExt cx="1044" cy="544"/>
          </a:xfrm>
        </p:grpSpPr>
        <p:grpSp>
          <p:nvGrpSpPr>
            <p:cNvPr id="25643" name="组合 248876"/>
            <p:cNvGrpSpPr/>
            <p:nvPr/>
          </p:nvGrpSpPr>
          <p:grpSpPr>
            <a:xfrm>
              <a:off x="2158" y="2128"/>
              <a:ext cx="861" cy="544"/>
              <a:chOff x="796" y="2673"/>
              <a:chExt cx="1035" cy="497"/>
            </a:xfrm>
          </p:grpSpPr>
          <p:pic>
            <p:nvPicPr>
              <p:cNvPr id="25644" name="图片 248877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101" y="2673"/>
                <a:ext cx="113" cy="4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25645" name="组合 248878"/>
              <p:cNvGrpSpPr/>
              <p:nvPr/>
            </p:nvGrpSpPr>
            <p:grpSpPr>
              <a:xfrm>
                <a:off x="796" y="2673"/>
                <a:ext cx="1035" cy="497"/>
                <a:chOff x="1023" y="1902"/>
                <a:chExt cx="1035" cy="497"/>
              </a:xfrm>
            </p:grpSpPr>
            <p:grpSp>
              <p:nvGrpSpPr>
                <p:cNvPr id="25646" name="组合 248879"/>
                <p:cNvGrpSpPr/>
                <p:nvPr/>
              </p:nvGrpSpPr>
              <p:grpSpPr>
                <a:xfrm>
                  <a:off x="1023" y="1902"/>
                  <a:ext cx="1035" cy="497"/>
                  <a:chOff x="1068" y="1312"/>
                  <a:chExt cx="1035" cy="497"/>
                </a:xfrm>
              </p:grpSpPr>
              <p:pic>
                <p:nvPicPr>
                  <p:cNvPr id="25647" name="图片 248880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068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48" name="图片 248881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159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49" name="图片 248882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261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50" name="图片 248883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466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51" name="图片 248884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567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52" name="图片 248885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791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53" name="图片 248886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990" y="1324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pic>
                <p:nvPicPr>
                  <p:cNvPr id="25654" name="图片 248887"/>
                  <p:cNvPicPr>
                    <a:picLocks noChangeAspect="1"/>
                  </p:cNvPicPr>
                  <p:nvPr/>
                </p:nvPicPr>
                <p:blipFill>
                  <a:blip r:embed="rId1">
                    <a:clrChange>
                      <a:clrFrom>
                        <a:srgbClr val="FEFEFE"/>
                      </a:clrFrom>
                      <a:clrTo>
                        <a:srgbClr val="FEFEFE">
                          <a:alpha val="0"/>
                        </a:srgbClr>
                      </a:clrTo>
                    </a:clrChange>
                  </a:blip>
                  <a:stretch>
                    <a:fillRect/>
                  </a:stretch>
                </p:blipFill>
                <p:spPr>
                  <a:xfrm>
                    <a:off x="1679" y="1312"/>
                    <a:ext cx="113" cy="48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</p:grpSp>
            <p:pic>
              <p:nvPicPr>
                <p:cNvPr id="25655" name="图片 248888"/>
                <p:cNvPicPr>
                  <a:picLocks noChangeAspect="1"/>
                </p:cNvPicPr>
                <p:nvPr/>
              </p:nvPicPr>
              <p:blipFill>
                <a:blip r:embed="rId1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842" y="1911"/>
                  <a:ext cx="113" cy="4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pic>
          <p:nvPicPr>
            <p:cNvPr id="25656" name="图片 24888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66" y="2264"/>
              <a:ext cx="1044" cy="22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8891" name="组合 248890"/>
          <p:cNvGrpSpPr/>
          <p:nvPr/>
        </p:nvGrpSpPr>
        <p:grpSpPr>
          <a:xfrm>
            <a:off x="3390900" y="514350"/>
            <a:ext cx="5672138" cy="1878013"/>
            <a:chOff x="2429" y="178"/>
            <a:chExt cx="3971" cy="1315"/>
          </a:xfrm>
        </p:grpSpPr>
        <p:sp>
          <p:nvSpPr>
            <p:cNvPr id="29754" name="圆角矩形标注 248891"/>
            <p:cNvSpPr/>
            <p:nvPr/>
          </p:nvSpPr>
          <p:spPr>
            <a:xfrm>
              <a:off x="2429" y="178"/>
              <a:ext cx="3175" cy="816"/>
            </a:xfrm>
            <a:prstGeom prst="wedgeRoundRectCallout">
              <a:avLst>
                <a:gd name="adj1" fmla="val 55324"/>
                <a:gd name="adj2" fmla="val 44361"/>
                <a:gd name="adj3" fmla="val 16667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marL="0" marR="0" indent="0" algn="ctr" defTabSz="1016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880" b="1" i="0" u="none" strike="noStrike" kern="1200" cap="none" spc="0" normalizeH="0" baseline="0" noProof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cs typeface="+mn-cs"/>
                </a:rPr>
                <a:t>为什么判断一个数是不是</a:t>
              </a:r>
              <a:r>
                <a:rPr kumimoji="0" lang="en-US" altLang="zh-CN" sz="2880" b="1" i="0" u="none" strike="noStrike" kern="1200" cap="none" spc="0" normalizeH="0" baseline="0" noProof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cs typeface="+mn-cs"/>
                </a:rPr>
                <a:t>2</a:t>
              </a:r>
              <a:r>
                <a:rPr kumimoji="0" lang="zh-CN" altLang="en-US" sz="2880" b="1" i="0" u="none" strike="noStrike" kern="1200" cap="none" spc="0" normalizeH="0" baseline="0" noProof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cs typeface="+mn-cs"/>
                </a:rPr>
                <a:t>的倍数只要看个位呢？</a:t>
              </a:r>
              <a:endParaRPr kumimoji="0" lang="zh-CN" altLang="en-US" sz="2880" b="1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  <p:pic>
          <p:nvPicPr>
            <p:cNvPr id="25659" name="图片 24889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38" y="541"/>
              <a:ext cx="662" cy="95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38596" name="矩形 238595"/>
          <p:cNvSpPr/>
          <p:nvPr/>
        </p:nvSpPr>
        <p:spPr>
          <a:xfrm>
            <a:off x="1101725" y="296863"/>
            <a:ext cx="1062038" cy="4937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我思考</a:t>
            </a: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18494" name="图片 238596" descr="jiantou2_00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252413" y="123825"/>
            <a:ext cx="787400" cy="842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88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88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85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8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8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2488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1000"/>
                                        <p:tgtEl>
                                          <p:spTgt spid="2488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/>
                                        <p:tgtEl>
                                          <p:spTgt spid="2488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48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8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8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/>
      <p:bldP spid="248844" grpId="0"/>
      <p:bldP spid="248845" grpId="0"/>
      <p:bldP spid="2385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文本框 249858"/>
          <p:cNvSpPr txBox="1"/>
          <p:nvPr/>
        </p:nvSpPr>
        <p:spPr>
          <a:xfrm>
            <a:off x="1657350" y="449263"/>
            <a:ext cx="2525713" cy="838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4860" b="1" kern="1200" cap="none" spc="0" normalizeH="0" baseline="0" noProof="1">
                <a:solidFill>
                  <a:srgbClr val="0000FF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3 4</a:t>
            </a:r>
            <a:endParaRPr kumimoji="0" lang="en-US" altLang="zh-CN" sz="4860" b="1" kern="1200" cap="none" spc="0" normalizeH="0" baseline="0" noProof="1">
              <a:solidFill>
                <a:srgbClr val="0000FF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6626" name="矩形 249859"/>
          <p:cNvSpPr/>
          <p:nvPr/>
        </p:nvSpPr>
        <p:spPr>
          <a:xfrm>
            <a:off x="2370138" y="449263"/>
            <a:ext cx="517525" cy="839787"/>
          </a:xfrm>
          <a:prstGeom prst="rect">
            <a:avLst/>
          </a:prstGeom>
          <a:noFill/>
          <a:ln w="698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 eaLnBrk="0" hangingPunct="0"/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49861" name="矩形 249860"/>
          <p:cNvSpPr/>
          <p:nvPr/>
        </p:nvSpPr>
        <p:spPr>
          <a:xfrm>
            <a:off x="7091363" y="319088"/>
            <a:ext cx="1431925" cy="7556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marL="0" marR="0" indent="0" algn="ctr" defTabSz="1016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320" b="1" i="0" u="none" strike="noStrike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… …</a:t>
            </a:r>
            <a:endParaRPr kumimoji="0" lang="en-US" altLang="zh-CN" sz="4320" b="1" i="0" u="none" strike="noStrike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6628" name="椭圆 249861"/>
          <p:cNvSpPr/>
          <p:nvPr/>
        </p:nvSpPr>
        <p:spPr>
          <a:xfrm>
            <a:off x="3146425" y="1162050"/>
            <a:ext cx="130175" cy="12858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ctr" eaLnBrk="0" hangingPunct="0"/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  <p:pic>
        <p:nvPicPr>
          <p:cNvPr id="26629" name="图片 249862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3105150"/>
            <a:ext cx="1619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0" name="图片 249863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4588" y="3105150"/>
            <a:ext cx="1619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1" name="图片 249864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13525" y="3105150"/>
            <a:ext cx="160338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2" name="图片 249865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7550" y="3105150"/>
            <a:ext cx="161925" cy="693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3" name="直接连接符 249866"/>
          <p:cNvSpPr/>
          <p:nvPr/>
        </p:nvSpPr>
        <p:spPr>
          <a:xfrm>
            <a:off x="5091113" y="1679575"/>
            <a:ext cx="0" cy="4541838"/>
          </a:xfrm>
          <a:prstGeom prst="line">
            <a:avLst/>
          </a:prstGeom>
          <a:ln w="44450" cap="rnd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30730" name="文本框 249867"/>
          <p:cNvSpPr txBox="1"/>
          <p:nvPr/>
        </p:nvSpPr>
        <p:spPr>
          <a:xfrm>
            <a:off x="5543550" y="1614488"/>
            <a:ext cx="1490663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 个位</a:t>
            </a:r>
            <a:endParaRPr kumimoji="0" lang="zh-CN" altLang="en-US" sz="3240" b="1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731" name="文本框 249868"/>
          <p:cNvSpPr txBox="1"/>
          <p:nvPr/>
        </p:nvSpPr>
        <p:spPr>
          <a:xfrm>
            <a:off x="3016250" y="1485900"/>
            <a:ext cx="1492250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十位</a:t>
            </a:r>
            <a:endParaRPr kumimoji="0" lang="zh-CN" altLang="en-US" sz="3240" b="1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249870" name="组合 249869"/>
          <p:cNvGrpSpPr/>
          <p:nvPr/>
        </p:nvGrpSpPr>
        <p:grpSpPr>
          <a:xfrm>
            <a:off x="3211513" y="2216150"/>
            <a:ext cx="323850" cy="758825"/>
            <a:chOff x="977" y="1460"/>
            <a:chExt cx="184" cy="532"/>
          </a:xfrm>
        </p:grpSpPr>
        <p:pic>
          <p:nvPicPr>
            <p:cNvPr id="26637" name="图片 24987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8" name="图片 24987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873" name="组合 249872"/>
          <p:cNvGrpSpPr/>
          <p:nvPr/>
        </p:nvGrpSpPr>
        <p:grpSpPr>
          <a:xfrm>
            <a:off x="3535363" y="2198688"/>
            <a:ext cx="322262" cy="776287"/>
            <a:chOff x="977" y="1460"/>
            <a:chExt cx="184" cy="532"/>
          </a:xfrm>
        </p:grpSpPr>
        <p:pic>
          <p:nvPicPr>
            <p:cNvPr id="26640" name="图片 24987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41" name="图片 24987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876" name="组合 249875"/>
          <p:cNvGrpSpPr/>
          <p:nvPr/>
        </p:nvGrpSpPr>
        <p:grpSpPr>
          <a:xfrm>
            <a:off x="3859213" y="2198688"/>
            <a:ext cx="325437" cy="776287"/>
            <a:chOff x="977" y="1460"/>
            <a:chExt cx="184" cy="532"/>
          </a:xfrm>
        </p:grpSpPr>
        <p:pic>
          <p:nvPicPr>
            <p:cNvPr id="26643" name="图片 24987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44" name="图片 24987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879" name="组合 249878"/>
          <p:cNvGrpSpPr/>
          <p:nvPr/>
        </p:nvGrpSpPr>
        <p:grpSpPr>
          <a:xfrm>
            <a:off x="4198938" y="2198688"/>
            <a:ext cx="327025" cy="776287"/>
            <a:chOff x="977" y="1460"/>
            <a:chExt cx="184" cy="532"/>
          </a:xfrm>
        </p:grpSpPr>
        <p:pic>
          <p:nvPicPr>
            <p:cNvPr id="26646" name="图片 24987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47" name="图片 24988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6648" name="组合 249881"/>
          <p:cNvGrpSpPr/>
          <p:nvPr/>
        </p:nvGrpSpPr>
        <p:grpSpPr>
          <a:xfrm>
            <a:off x="4508500" y="2197100"/>
            <a:ext cx="322263" cy="777875"/>
            <a:chOff x="977" y="1460"/>
            <a:chExt cx="184" cy="532"/>
          </a:xfrm>
        </p:grpSpPr>
        <p:pic>
          <p:nvPicPr>
            <p:cNvPr id="26649" name="图片 24988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50" name="图片 24988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49885" name="图片 24988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6425" y="2335213"/>
            <a:ext cx="1814513" cy="381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9886" name="组合 249885"/>
          <p:cNvGrpSpPr/>
          <p:nvPr/>
        </p:nvGrpSpPr>
        <p:grpSpPr>
          <a:xfrm>
            <a:off x="3082925" y="2992438"/>
            <a:ext cx="323850" cy="760412"/>
            <a:chOff x="977" y="1460"/>
            <a:chExt cx="184" cy="532"/>
          </a:xfrm>
        </p:grpSpPr>
        <p:pic>
          <p:nvPicPr>
            <p:cNvPr id="26653" name="图片 24988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54" name="图片 24988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889" name="组合 249888"/>
          <p:cNvGrpSpPr/>
          <p:nvPr/>
        </p:nvGrpSpPr>
        <p:grpSpPr>
          <a:xfrm>
            <a:off x="3406775" y="2974975"/>
            <a:ext cx="322263" cy="777875"/>
            <a:chOff x="977" y="1460"/>
            <a:chExt cx="184" cy="532"/>
          </a:xfrm>
        </p:grpSpPr>
        <p:pic>
          <p:nvPicPr>
            <p:cNvPr id="26656" name="图片 24988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57" name="图片 24989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892" name="组合 249891"/>
          <p:cNvGrpSpPr/>
          <p:nvPr/>
        </p:nvGrpSpPr>
        <p:grpSpPr>
          <a:xfrm>
            <a:off x="3729038" y="2974975"/>
            <a:ext cx="325437" cy="777875"/>
            <a:chOff x="977" y="1460"/>
            <a:chExt cx="184" cy="532"/>
          </a:xfrm>
        </p:grpSpPr>
        <p:pic>
          <p:nvPicPr>
            <p:cNvPr id="26659" name="图片 24989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60" name="图片 24989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895" name="组合 249894"/>
          <p:cNvGrpSpPr/>
          <p:nvPr/>
        </p:nvGrpSpPr>
        <p:grpSpPr>
          <a:xfrm>
            <a:off x="4117975" y="2974975"/>
            <a:ext cx="327025" cy="777875"/>
            <a:chOff x="977" y="1460"/>
            <a:chExt cx="184" cy="532"/>
          </a:xfrm>
        </p:grpSpPr>
        <p:pic>
          <p:nvPicPr>
            <p:cNvPr id="26662" name="图片 249895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63" name="图片 24989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6664" name="组合 249897"/>
          <p:cNvGrpSpPr/>
          <p:nvPr/>
        </p:nvGrpSpPr>
        <p:grpSpPr>
          <a:xfrm>
            <a:off x="4441825" y="2973388"/>
            <a:ext cx="322263" cy="779462"/>
            <a:chOff x="977" y="1460"/>
            <a:chExt cx="184" cy="532"/>
          </a:xfrm>
        </p:grpSpPr>
        <p:pic>
          <p:nvPicPr>
            <p:cNvPr id="26665" name="图片 24989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66" name="图片 24989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49901" name="图片 2499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3713" y="3113088"/>
            <a:ext cx="1814512" cy="381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9902" name="组合 249901"/>
          <p:cNvGrpSpPr/>
          <p:nvPr/>
        </p:nvGrpSpPr>
        <p:grpSpPr>
          <a:xfrm>
            <a:off x="3016250" y="3817938"/>
            <a:ext cx="323850" cy="760412"/>
            <a:chOff x="977" y="1460"/>
            <a:chExt cx="184" cy="532"/>
          </a:xfrm>
        </p:grpSpPr>
        <p:pic>
          <p:nvPicPr>
            <p:cNvPr id="26669" name="图片 24990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70" name="图片 24990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905" name="组合 249904"/>
          <p:cNvGrpSpPr/>
          <p:nvPr/>
        </p:nvGrpSpPr>
        <p:grpSpPr>
          <a:xfrm>
            <a:off x="3341688" y="3817938"/>
            <a:ext cx="323850" cy="777875"/>
            <a:chOff x="977" y="1460"/>
            <a:chExt cx="184" cy="532"/>
          </a:xfrm>
        </p:grpSpPr>
        <p:pic>
          <p:nvPicPr>
            <p:cNvPr id="26672" name="图片 249905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73" name="图片 24990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908" name="组合 249907"/>
          <p:cNvGrpSpPr/>
          <p:nvPr/>
        </p:nvGrpSpPr>
        <p:grpSpPr>
          <a:xfrm>
            <a:off x="3663950" y="3817938"/>
            <a:ext cx="325438" cy="777875"/>
            <a:chOff x="977" y="1460"/>
            <a:chExt cx="184" cy="532"/>
          </a:xfrm>
        </p:grpSpPr>
        <p:pic>
          <p:nvPicPr>
            <p:cNvPr id="26675" name="图片 24990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76" name="图片 24990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49911" name="组合 249910"/>
          <p:cNvGrpSpPr/>
          <p:nvPr/>
        </p:nvGrpSpPr>
        <p:grpSpPr>
          <a:xfrm>
            <a:off x="4051300" y="3817938"/>
            <a:ext cx="327025" cy="777875"/>
            <a:chOff x="977" y="1460"/>
            <a:chExt cx="184" cy="532"/>
          </a:xfrm>
        </p:grpSpPr>
        <p:pic>
          <p:nvPicPr>
            <p:cNvPr id="26678" name="图片 24991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79" name="图片 24991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6680" name="组合 249913"/>
          <p:cNvGrpSpPr/>
          <p:nvPr/>
        </p:nvGrpSpPr>
        <p:grpSpPr>
          <a:xfrm>
            <a:off x="4378325" y="3816350"/>
            <a:ext cx="322263" cy="779463"/>
            <a:chOff x="977" y="1460"/>
            <a:chExt cx="184" cy="532"/>
          </a:xfrm>
        </p:grpSpPr>
        <p:pic>
          <p:nvPicPr>
            <p:cNvPr id="26681" name="图片 24991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7" y="1460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82" name="图片 249915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7" y="1461"/>
              <a:ext cx="94" cy="53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49917" name="图片 2499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2750" y="4019550"/>
            <a:ext cx="1812925" cy="381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9918" name="组合 249917"/>
          <p:cNvGrpSpPr/>
          <p:nvPr/>
        </p:nvGrpSpPr>
        <p:grpSpPr>
          <a:xfrm>
            <a:off x="1073150" y="4659313"/>
            <a:ext cx="3497263" cy="777875"/>
            <a:chOff x="751" y="3262"/>
            <a:chExt cx="2448" cy="545"/>
          </a:xfrm>
        </p:grpSpPr>
        <p:grpSp>
          <p:nvGrpSpPr>
            <p:cNvPr id="26685" name="组合 249918"/>
            <p:cNvGrpSpPr/>
            <p:nvPr/>
          </p:nvGrpSpPr>
          <p:grpSpPr>
            <a:xfrm>
              <a:off x="751" y="3262"/>
              <a:ext cx="226" cy="545"/>
              <a:chOff x="977" y="1460"/>
              <a:chExt cx="184" cy="532"/>
            </a:xfrm>
          </p:grpSpPr>
          <p:pic>
            <p:nvPicPr>
              <p:cNvPr id="26686" name="图片 249919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687" name="图片 249920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688" name="组合 249921"/>
            <p:cNvGrpSpPr/>
            <p:nvPr/>
          </p:nvGrpSpPr>
          <p:grpSpPr>
            <a:xfrm>
              <a:off x="1340" y="3262"/>
              <a:ext cx="226" cy="545"/>
              <a:chOff x="977" y="1460"/>
              <a:chExt cx="184" cy="532"/>
            </a:xfrm>
          </p:grpSpPr>
          <p:pic>
            <p:nvPicPr>
              <p:cNvPr id="26689" name="图片 24992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690" name="图片 249923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691" name="组合 249924"/>
            <p:cNvGrpSpPr/>
            <p:nvPr/>
          </p:nvGrpSpPr>
          <p:grpSpPr>
            <a:xfrm>
              <a:off x="1885" y="3262"/>
              <a:ext cx="226" cy="545"/>
              <a:chOff x="977" y="1460"/>
              <a:chExt cx="184" cy="532"/>
            </a:xfrm>
          </p:grpSpPr>
          <p:pic>
            <p:nvPicPr>
              <p:cNvPr id="26692" name="图片 249925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693" name="图片 249926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694" name="组合 249927"/>
            <p:cNvGrpSpPr/>
            <p:nvPr/>
          </p:nvGrpSpPr>
          <p:grpSpPr>
            <a:xfrm>
              <a:off x="2384" y="3262"/>
              <a:ext cx="226" cy="545"/>
              <a:chOff x="977" y="1460"/>
              <a:chExt cx="184" cy="532"/>
            </a:xfrm>
          </p:grpSpPr>
          <p:pic>
            <p:nvPicPr>
              <p:cNvPr id="26695" name="图片 249928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696" name="图片 249929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697" name="组合 249930"/>
            <p:cNvGrpSpPr/>
            <p:nvPr/>
          </p:nvGrpSpPr>
          <p:grpSpPr>
            <a:xfrm>
              <a:off x="2973" y="3262"/>
              <a:ext cx="226" cy="545"/>
              <a:chOff x="977" y="1460"/>
              <a:chExt cx="184" cy="532"/>
            </a:xfrm>
          </p:grpSpPr>
          <p:pic>
            <p:nvPicPr>
              <p:cNvPr id="26698" name="图片 24993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699" name="图片 24993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9934" name="组合 249933"/>
          <p:cNvGrpSpPr/>
          <p:nvPr/>
        </p:nvGrpSpPr>
        <p:grpSpPr>
          <a:xfrm>
            <a:off x="1011238" y="5437188"/>
            <a:ext cx="3497262" cy="777875"/>
            <a:chOff x="751" y="3262"/>
            <a:chExt cx="2448" cy="545"/>
          </a:xfrm>
        </p:grpSpPr>
        <p:grpSp>
          <p:nvGrpSpPr>
            <p:cNvPr id="26701" name="组合 249934"/>
            <p:cNvGrpSpPr/>
            <p:nvPr/>
          </p:nvGrpSpPr>
          <p:grpSpPr>
            <a:xfrm>
              <a:off x="751" y="3262"/>
              <a:ext cx="226" cy="545"/>
              <a:chOff x="977" y="1460"/>
              <a:chExt cx="184" cy="532"/>
            </a:xfrm>
          </p:grpSpPr>
          <p:pic>
            <p:nvPicPr>
              <p:cNvPr id="26702" name="图片 249935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703" name="图片 249936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704" name="组合 249937"/>
            <p:cNvGrpSpPr/>
            <p:nvPr/>
          </p:nvGrpSpPr>
          <p:grpSpPr>
            <a:xfrm>
              <a:off x="1340" y="3262"/>
              <a:ext cx="226" cy="545"/>
              <a:chOff x="977" y="1460"/>
              <a:chExt cx="184" cy="532"/>
            </a:xfrm>
          </p:grpSpPr>
          <p:pic>
            <p:nvPicPr>
              <p:cNvPr id="26705" name="图片 249938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706" name="图片 249939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707" name="组合 249940"/>
            <p:cNvGrpSpPr/>
            <p:nvPr/>
          </p:nvGrpSpPr>
          <p:grpSpPr>
            <a:xfrm>
              <a:off x="1885" y="3262"/>
              <a:ext cx="226" cy="545"/>
              <a:chOff x="977" y="1460"/>
              <a:chExt cx="184" cy="532"/>
            </a:xfrm>
          </p:grpSpPr>
          <p:pic>
            <p:nvPicPr>
              <p:cNvPr id="26708" name="图片 24994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709" name="图片 24994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710" name="组合 249943"/>
            <p:cNvGrpSpPr/>
            <p:nvPr/>
          </p:nvGrpSpPr>
          <p:grpSpPr>
            <a:xfrm>
              <a:off x="2384" y="3262"/>
              <a:ext cx="226" cy="545"/>
              <a:chOff x="977" y="1460"/>
              <a:chExt cx="184" cy="532"/>
            </a:xfrm>
          </p:grpSpPr>
          <p:pic>
            <p:nvPicPr>
              <p:cNvPr id="26711" name="图片 249944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712" name="图片 249945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6713" name="组合 249946"/>
            <p:cNvGrpSpPr/>
            <p:nvPr/>
          </p:nvGrpSpPr>
          <p:grpSpPr>
            <a:xfrm>
              <a:off x="2973" y="3262"/>
              <a:ext cx="226" cy="545"/>
              <a:chOff x="977" y="1460"/>
              <a:chExt cx="184" cy="532"/>
            </a:xfrm>
          </p:grpSpPr>
          <p:pic>
            <p:nvPicPr>
              <p:cNvPr id="26714" name="图片 249947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67" y="1460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715" name="图片 249948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77" y="1461"/>
                <a:ext cx="94" cy="5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9950" name="组合 249949"/>
          <p:cNvGrpSpPr/>
          <p:nvPr/>
        </p:nvGrpSpPr>
        <p:grpSpPr>
          <a:xfrm>
            <a:off x="3340100" y="452438"/>
            <a:ext cx="2527300" cy="841375"/>
            <a:chOff x="2338" y="269"/>
            <a:chExt cx="1769" cy="589"/>
          </a:xfrm>
        </p:grpSpPr>
        <p:sp>
          <p:nvSpPr>
            <p:cNvPr id="30813" name="文本框 249950"/>
            <p:cNvSpPr txBox="1"/>
            <p:nvPr/>
          </p:nvSpPr>
          <p:spPr>
            <a:xfrm>
              <a:off x="2338" y="269"/>
              <a:ext cx="1769" cy="5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marR="0" algn="ctr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zh-CN" sz="4860" b="1" kern="1200" cap="none" spc="0" normalizeH="0" baseline="0" noProof="1">
                  <a:solidFill>
                    <a:srgbClr val="0000FF"/>
                  </a:solidFill>
                  <a:latin typeface="Arial" panose="020B0604020202020204" pitchFamily="34" charset="0"/>
                  <a:ea typeface="宋体" pitchFamily="2" charset="-122"/>
                  <a:cs typeface="+mn-cs"/>
                </a:rPr>
                <a:t>4 4</a:t>
              </a:r>
              <a:endParaRPr kumimoji="0" lang="en-US" altLang="zh-CN" sz="4860" b="1" kern="1200" cap="none" spc="0" normalizeH="0" baseline="0" noProof="1">
                <a:solidFill>
                  <a:srgbClr val="0000FF"/>
                </a:solidFill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6718" name="矩形 249951"/>
            <p:cNvSpPr/>
            <p:nvPr/>
          </p:nvSpPr>
          <p:spPr>
            <a:xfrm>
              <a:off x="2837" y="269"/>
              <a:ext cx="363" cy="589"/>
            </a:xfrm>
            <a:prstGeom prst="rect">
              <a:avLst/>
            </a:prstGeom>
            <a:noFill/>
            <a:ln w="698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249953" name="组合 249952"/>
          <p:cNvGrpSpPr/>
          <p:nvPr/>
        </p:nvGrpSpPr>
        <p:grpSpPr>
          <a:xfrm>
            <a:off x="5091113" y="473075"/>
            <a:ext cx="2525712" cy="849313"/>
            <a:chOff x="3642" y="-576"/>
            <a:chExt cx="1769" cy="595"/>
          </a:xfrm>
        </p:grpSpPr>
        <p:sp>
          <p:nvSpPr>
            <p:cNvPr id="30816" name="文本框 249953"/>
            <p:cNvSpPr txBox="1"/>
            <p:nvPr/>
          </p:nvSpPr>
          <p:spPr>
            <a:xfrm>
              <a:off x="3642" y="-568"/>
              <a:ext cx="1769" cy="5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marR="0" algn="ctr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en-US" altLang="zh-CN" sz="4860" b="1" kern="1200" cap="none" spc="0" normalizeH="0" baseline="0" noProof="1">
                  <a:solidFill>
                    <a:srgbClr val="0000FF"/>
                  </a:solidFill>
                  <a:latin typeface="Arial" panose="020B0604020202020204" pitchFamily="34" charset="0"/>
                  <a:ea typeface="宋体" pitchFamily="2" charset="-122"/>
                  <a:cs typeface="+mn-cs"/>
                </a:rPr>
                <a:t>5 4</a:t>
              </a:r>
              <a:endParaRPr kumimoji="0" lang="en-US" altLang="zh-CN" sz="4860" b="1" kern="1200" cap="none" spc="0" normalizeH="0" baseline="0" noProof="1">
                <a:solidFill>
                  <a:srgbClr val="0000FF"/>
                </a:solidFill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6721" name="矩形 249954"/>
            <p:cNvSpPr/>
            <p:nvPr/>
          </p:nvSpPr>
          <p:spPr>
            <a:xfrm>
              <a:off x="4185" y="-576"/>
              <a:ext cx="363" cy="589"/>
            </a:xfrm>
            <a:prstGeom prst="rect">
              <a:avLst/>
            </a:prstGeom>
            <a:noFill/>
            <a:ln w="698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249956" name="矩形 249955"/>
          <p:cNvSpPr/>
          <p:nvPr/>
        </p:nvSpPr>
        <p:spPr>
          <a:xfrm>
            <a:off x="1647825" y="5826125"/>
            <a:ext cx="1431925" cy="7556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marL="0" marR="0" indent="0" algn="ctr" defTabSz="1016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320" b="1" i="0" u="none" strike="noStrike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… …</a:t>
            </a:r>
            <a:endParaRPr kumimoji="0" lang="en-US" altLang="zh-CN" sz="4320" b="1" i="0" u="none" strike="noStrike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249957" name="组合 249956"/>
          <p:cNvGrpSpPr/>
          <p:nvPr/>
        </p:nvGrpSpPr>
        <p:grpSpPr>
          <a:xfrm>
            <a:off x="3571875" y="320675"/>
            <a:ext cx="5627688" cy="1455738"/>
            <a:chOff x="2460" y="473"/>
            <a:chExt cx="3940" cy="1020"/>
          </a:xfrm>
        </p:grpSpPr>
        <p:sp>
          <p:nvSpPr>
            <p:cNvPr id="30820" name="圆角矩形标注 249957"/>
            <p:cNvSpPr/>
            <p:nvPr/>
          </p:nvSpPr>
          <p:spPr>
            <a:xfrm>
              <a:off x="2460" y="473"/>
              <a:ext cx="3175" cy="816"/>
            </a:xfrm>
            <a:prstGeom prst="wedgeRoundRectCallout">
              <a:avLst>
                <a:gd name="adj1" fmla="val 55324"/>
                <a:gd name="adj2" fmla="val 44361"/>
                <a:gd name="adj3" fmla="val 16667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p>
              <a:pPr marL="0" marR="0" indent="0" algn="ctr" defTabSz="10160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880" b="1" i="0" u="none" strike="noStrike" kern="1200" cap="none" spc="0" normalizeH="0" baseline="0" noProof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cs typeface="+mn-cs"/>
                </a:rPr>
                <a:t>为什么判断一个数是不是</a:t>
              </a:r>
              <a:r>
                <a:rPr kumimoji="0" lang="en-US" altLang="zh-CN" sz="2880" b="1" i="0" u="none" strike="noStrike" kern="1200" cap="none" spc="0" normalizeH="0" baseline="0" noProof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cs typeface="+mn-cs"/>
                </a:rPr>
                <a:t>2</a:t>
              </a:r>
              <a:r>
                <a:rPr kumimoji="0" lang="zh-CN" altLang="en-US" sz="2880" b="1" i="0" u="none" strike="noStrike" kern="1200" cap="none" spc="0" normalizeH="0" baseline="0" noProof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  <a:cs typeface="+mn-cs"/>
                </a:rPr>
                <a:t>的倍数只要看个位呢？</a:t>
              </a:r>
              <a:endParaRPr kumimoji="0" lang="zh-CN" altLang="en-US" sz="2880" b="1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  <p:pic>
          <p:nvPicPr>
            <p:cNvPr id="26725" name="图片 24995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38" y="541"/>
              <a:ext cx="662" cy="95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矩形 3"/>
          <p:cNvSpPr/>
          <p:nvPr/>
        </p:nvSpPr>
        <p:spPr>
          <a:xfrm>
            <a:off x="1101725" y="296863"/>
            <a:ext cx="1062038" cy="4937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我思考</a:t>
            </a: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26727" name="图片 238596" descr="jiantou2_00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252413" y="123825"/>
            <a:ext cx="787400" cy="842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656E-6 -1.66667E-6 L -0.202 -0.00125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498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4515E-6 -3.33333E-6 L -0.15259 0.0014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2498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4 0.00125 L -0.09584 0.00125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498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 0.00125 L -0.06379 0.002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498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656E-6 -1.66667E-6 L -0.202 -0.00125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2498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4515E-6 -3.33333E-6 L -0.15259 0.0014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498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4 0.00125 L -0.09584 0.00125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249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 0.00125 L -0.06379 0.002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49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656E-6 -1.66667E-6 L -0.202 -0.00125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2499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4515E-6 -3.33333E-6 L -0.15259 0.00146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249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4 0.00125 L -0.09584 0.00125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2499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 0.00125 L -0.06379 0.002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499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4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499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4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499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49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4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1" grpId="0"/>
      <p:bldP spid="2499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051685" y="1557020"/>
            <a:ext cx="1768475" cy="88963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p>
            <a:r>
              <a:rPr lang="en-US" altLang="zh-CN" sz="5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158</a:t>
            </a:r>
            <a:endParaRPr lang="en-US" altLang="zh-CN" sz="5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96280" y="1484630"/>
            <a:ext cx="2487930" cy="8896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5400"/>
              <a:t>4315</a:t>
            </a:r>
            <a:endParaRPr lang="en-US" altLang="zh-CN" sz="5400"/>
          </a:p>
        </p:txBody>
      </p:sp>
      <p:cxnSp>
        <p:nvCxnSpPr>
          <p:cNvPr id="4" name="直接箭头连接符 3"/>
          <p:cNvCxnSpPr/>
          <p:nvPr/>
        </p:nvCxnSpPr>
        <p:spPr>
          <a:xfrm>
            <a:off x="2736850" y="2404110"/>
            <a:ext cx="0" cy="7366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504440" y="3140710"/>
            <a:ext cx="584200" cy="15405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/>
              <a:t>5</a:t>
            </a:r>
            <a:r>
              <a:rPr lang="zh-CN" altLang="en-US" sz="3200"/>
              <a:t>个十</a:t>
            </a:r>
            <a:endParaRPr lang="zh-CN" altLang="en-US" sz="3200"/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1764030" y="2374265"/>
            <a:ext cx="55562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03985" y="3068955"/>
            <a:ext cx="899795" cy="18300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/>
              <a:t>10</a:t>
            </a:r>
            <a:r>
              <a:rPr lang="zh-CN" altLang="en-US" sz="3200"/>
              <a:t>个十</a:t>
            </a:r>
            <a:endParaRPr lang="zh-CN" altLang="en-US" sz="3200"/>
          </a:p>
        </p:txBody>
      </p:sp>
      <p:sp>
        <p:nvSpPr>
          <p:cNvPr id="11" name="左大括号 10"/>
          <p:cNvSpPr/>
          <p:nvPr/>
        </p:nvSpPr>
        <p:spPr>
          <a:xfrm rot="16200000">
            <a:off x="2009140" y="4208780"/>
            <a:ext cx="652145" cy="11023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19885" y="5155565"/>
            <a:ext cx="191198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/>
              <a:t>15</a:t>
            </a:r>
            <a:r>
              <a:rPr lang="zh-CN" altLang="en-US" sz="3200"/>
              <a:t>个十</a:t>
            </a:r>
            <a:endParaRPr lang="zh-CN" altLang="en-US" sz="3200"/>
          </a:p>
        </p:txBody>
      </p:sp>
      <p:sp>
        <p:nvSpPr>
          <p:cNvPr id="22" name="左大括号 21"/>
          <p:cNvSpPr/>
          <p:nvPr/>
        </p:nvSpPr>
        <p:spPr>
          <a:xfrm rot="16200000">
            <a:off x="6104890" y="2111375"/>
            <a:ext cx="642620" cy="97218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5653405" y="2997200"/>
            <a:ext cx="1911985" cy="8959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/>
              <a:t>431</a:t>
            </a:r>
            <a:r>
              <a:rPr lang="zh-CN" altLang="en-US" sz="3200"/>
              <a:t>个十</a:t>
            </a:r>
            <a:endParaRPr lang="zh-CN" altLang="en-US" sz="3200"/>
          </a:p>
        </p:txBody>
      </p:sp>
      <p:sp>
        <p:nvSpPr>
          <p:cNvPr id="24" name="圆角矩形 23"/>
          <p:cNvSpPr/>
          <p:nvPr/>
        </p:nvSpPr>
        <p:spPr>
          <a:xfrm>
            <a:off x="2886710" y="1557020"/>
            <a:ext cx="450215" cy="8959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highlight>
                <a:srgbClr val="FFFF00"/>
              </a:highlight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020560" y="1508125"/>
            <a:ext cx="450215" cy="8959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highlight>
                <a:srgbClr val="FFFF00"/>
              </a:highlight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156325" y="4486275"/>
            <a:ext cx="155448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r>
              <a:rPr lang="zh-CN" altLang="en-US" sz="5400">
                <a:solidFill>
                  <a:srgbClr val="FF0000"/>
                </a:solidFill>
                <a:cs typeface="Arial" panose="020B0604020202020204" pitchFamily="34" charset="0"/>
              </a:rPr>
              <a:t>……</a:t>
            </a:r>
            <a:endParaRPr lang="zh-CN" altLang="en-US" sz="540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10" grpId="0"/>
      <p:bldP spid="10" grpId="1"/>
      <p:bldP spid="11" grpId="0" animBg="1"/>
      <p:bldP spid="11" grpId="1" animBg="1"/>
      <p:bldP spid="12" grpId="0"/>
      <p:bldP spid="12" grpId="1"/>
      <p:bldP spid="24" grpId="0" animBg="1"/>
      <p:bldP spid="24" grpId="1" animBg="1"/>
      <p:bldP spid="22" grpId="0" animBg="1"/>
      <p:bldP spid="22" grpId="1" animBg="1"/>
      <p:bldP spid="23" grpId="0"/>
      <p:bldP spid="23" grpId="1"/>
      <p:bldP spid="26" grpId="0" animBg="1"/>
      <p:bldP spid="26" grpId="1" animBg="1"/>
      <p:bldP spid="27" grpId="0"/>
      <p:bldP spid="27" grpId="1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1907" name="文本框 251906"/>
          <p:cNvSpPr txBox="1"/>
          <p:nvPr/>
        </p:nvSpPr>
        <p:spPr>
          <a:xfrm>
            <a:off x="555625" y="2754313"/>
            <a:ext cx="4146550" cy="700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960" b="1" kern="1200" cap="none" spc="0" normalizeH="0" baseline="0" noProof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女生：</a:t>
            </a:r>
            <a:r>
              <a:rPr kumimoji="0" lang="en-US" altLang="zh-CN" sz="3960" b="1" kern="1200" cap="none" spc="0" normalizeH="0" baseline="0" noProof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3960" b="1" kern="1200" cap="none" spc="0" normalizeH="0" baseline="0" noProof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的倍数</a:t>
            </a:r>
            <a:endParaRPr kumimoji="0" lang="zh-CN" altLang="en-US" sz="3960" b="1" kern="1200" cap="none" spc="0" normalizeH="0" baseline="0" noProof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51908" name="文本框 251907"/>
          <p:cNvSpPr txBox="1"/>
          <p:nvPr/>
        </p:nvSpPr>
        <p:spPr>
          <a:xfrm>
            <a:off x="4508500" y="2754313"/>
            <a:ext cx="4079875" cy="700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960" b="1" kern="1200" cap="none" spc="0" normalizeH="0" baseline="0" noProof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男生：</a:t>
            </a:r>
            <a:r>
              <a:rPr kumimoji="0" lang="en-US" altLang="zh-CN" sz="3960" b="1" kern="1200" cap="none" spc="0" normalizeH="0" baseline="0" noProof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3960" b="1" kern="1200" cap="none" spc="0" normalizeH="0" baseline="0" noProof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的倍数</a:t>
            </a:r>
            <a:endParaRPr kumimoji="0" lang="zh-CN" altLang="en-US" sz="3960" b="1" kern="1200" cap="none" spc="0" normalizeH="0" baseline="0" noProof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51910" name="文本框 251909"/>
          <p:cNvSpPr txBox="1"/>
          <p:nvPr/>
        </p:nvSpPr>
        <p:spPr>
          <a:xfrm>
            <a:off x="3016250" y="3532188"/>
            <a:ext cx="3109913" cy="11985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7200">
                <a:solidFill>
                  <a:srgbClr val="162A80"/>
                </a:solidFill>
                <a:latin typeface="Arial" panose="020B0604020202020204" pitchFamily="34" charset="0"/>
                <a:ea typeface="宋体" pitchFamily="2" charset="-122"/>
              </a:rPr>
              <a:t>52</a:t>
            </a:r>
            <a:endParaRPr lang="en-US" altLang="zh-CN" sz="7200">
              <a:solidFill>
                <a:srgbClr val="162A80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51911" name="文本框 251910"/>
          <p:cNvSpPr txBox="1"/>
          <p:nvPr/>
        </p:nvSpPr>
        <p:spPr>
          <a:xfrm>
            <a:off x="3140075" y="3440113"/>
            <a:ext cx="3109913" cy="11985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7200">
                <a:solidFill>
                  <a:srgbClr val="162A80"/>
                </a:solidFill>
                <a:latin typeface="Arial" panose="020B0604020202020204" pitchFamily="34" charset="0"/>
                <a:ea typeface="宋体" pitchFamily="2" charset="-122"/>
              </a:rPr>
              <a:t>25</a:t>
            </a:r>
            <a:endParaRPr lang="en-US" altLang="zh-CN" sz="7200">
              <a:solidFill>
                <a:srgbClr val="162A80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grpSp>
        <p:nvGrpSpPr>
          <p:cNvPr id="251912" name="组合 251911"/>
          <p:cNvGrpSpPr/>
          <p:nvPr/>
        </p:nvGrpSpPr>
        <p:grpSpPr>
          <a:xfrm>
            <a:off x="3140075" y="3440113"/>
            <a:ext cx="3109913" cy="1198562"/>
            <a:chOff x="524" y="2718"/>
            <a:chExt cx="2177" cy="839"/>
          </a:xfrm>
        </p:grpSpPr>
        <p:sp>
          <p:nvSpPr>
            <p:cNvPr id="27654" name="文本框 251912"/>
            <p:cNvSpPr txBox="1"/>
            <p:nvPr/>
          </p:nvSpPr>
          <p:spPr>
            <a:xfrm>
              <a:off x="524" y="2718"/>
              <a:ext cx="2177" cy="8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defTabSz="1016000" eaLnBrk="0" hangingPunct="0">
                <a:spcBef>
                  <a:spcPct val="50000"/>
                </a:spcBef>
              </a:pPr>
              <a:r>
                <a:rPr lang="en-US" altLang="zh-CN" sz="7200">
                  <a:solidFill>
                    <a:srgbClr val="162A80"/>
                  </a:solidFill>
                  <a:latin typeface="Arial" panose="020B0604020202020204" pitchFamily="34" charset="0"/>
                  <a:ea typeface="宋体" pitchFamily="2" charset="-122"/>
                </a:rPr>
                <a:t>7   6 </a:t>
              </a:r>
              <a:endParaRPr lang="en-US" altLang="zh-CN" sz="7200">
                <a:solidFill>
                  <a:srgbClr val="162A80"/>
                </a:solidFill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27655" name="矩形 251913"/>
            <p:cNvSpPr/>
            <p:nvPr/>
          </p:nvSpPr>
          <p:spPr>
            <a:xfrm>
              <a:off x="1386" y="2945"/>
              <a:ext cx="363" cy="408"/>
            </a:xfrm>
            <a:prstGeom prst="rect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251915" name="组合 251914"/>
          <p:cNvGrpSpPr/>
          <p:nvPr/>
        </p:nvGrpSpPr>
        <p:grpSpPr>
          <a:xfrm>
            <a:off x="2460625" y="3532188"/>
            <a:ext cx="3240088" cy="1198562"/>
            <a:chOff x="1839" y="3580"/>
            <a:chExt cx="2268" cy="839"/>
          </a:xfrm>
        </p:grpSpPr>
        <p:sp>
          <p:nvSpPr>
            <p:cNvPr id="27657" name="文本框 251915"/>
            <p:cNvSpPr txBox="1"/>
            <p:nvPr/>
          </p:nvSpPr>
          <p:spPr>
            <a:xfrm>
              <a:off x="1839" y="3580"/>
              <a:ext cx="2177" cy="8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defTabSz="1016000" eaLnBrk="0" hangingPunct="0">
                <a:spcBef>
                  <a:spcPct val="50000"/>
                </a:spcBef>
              </a:pPr>
              <a:r>
                <a:rPr lang="zh-CN" altLang="en-US" sz="7200">
                  <a:solidFill>
                    <a:srgbClr val="162A80"/>
                  </a:solidFill>
                  <a:latin typeface="Arial" panose="020B0604020202020204" pitchFamily="34" charset="0"/>
                  <a:ea typeface="宋体" pitchFamily="2" charset="-122"/>
                </a:rPr>
                <a:t>    </a:t>
              </a:r>
              <a:r>
                <a:rPr lang="en-US" altLang="zh-CN" sz="7200">
                  <a:solidFill>
                    <a:srgbClr val="162A80"/>
                  </a:solidFill>
                  <a:latin typeface="Arial" panose="020B0604020202020204" pitchFamily="34" charset="0"/>
                  <a:ea typeface="宋体" pitchFamily="2" charset="-122"/>
                </a:rPr>
                <a:t>76 </a:t>
              </a:r>
              <a:endParaRPr lang="en-US" altLang="zh-CN" sz="7200">
                <a:solidFill>
                  <a:srgbClr val="162A80"/>
                </a:solidFill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27658" name="矩形 251916"/>
            <p:cNvSpPr/>
            <p:nvPr/>
          </p:nvSpPr>
          <p:spPr>
            <a:xfrm>
              <a:off x="3744" y="3807"/>
              <a:ext cx="363" cy="408"/>
            </a:xfrm>
            <a:prstGeom prst="rect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251918" name="文本框 251917"/>
          <p:cNvSpPr txBox="1"/>
          <p:nvPr/>
        </p:nvSpPr>
        <p:spPr>
          <a:xfrm>
            <a:off x="5021263" y="3573463"/>
            <a:ext cx="841375" cy="11985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720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</a:rPr>
              <a:t>0</a:t>
            </a:r>
            <a:r>
              <a:rPr lang="en-US" altLang="zh-CN" sz="7200">
                <a:solidFill>
                  <a:srgbClr val="162A80"/>
                </a:solidFill>
                <a:latin typeface="Arial" panose="020B0604020202020204" pitchFamily="34" charset="0"/>
                <a:ea typeface="宋体" pitchFamily="2" charset="-122"/>
              </a:rPr>
              <a:t> </a:t>
            </a:r>
            <a:endParaRPr lang="en-US" altLang="zh-CN" sz="7200">
              <a:solidFill>
                <a:srgbClr val="162A80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38596" name="矩形 238595"/>
          <p:cNvSpPr/>
          <p:nvPr/>
        </p:nvSpPr>
        <p:spPr>
          <a:xfrm>
            <a:off x="1112838" y="822325"/>
            <a:ext cx="1062038" cy="4953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我挑战</a:t>
            </a:r>
            <a:endParaRPr kumimoji="0" lang="en-US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27661" name="图片 238596" descr="jiantou2_00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H="1" flipV="1">
            <a:off x="298450" y="647700"/>
            <a:ext cx="787400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2234255" y="1843769"/>
            <a:ext cx="5125720" cy="83883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860" b="1" i="0" u="none" strike="noStrike" kern="1200" cap="none" spc="0" normalizeH="0" baseline="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比比谁的反应快！</a:t>
            </a:r>
            <a:endParaRPr kumimoji="0" lang="zh-CN" altLang="en-US" sz="4860" b="1" i="0" u="none" strike="noStrike" kern="1200" cap="none" spc="0" normalizeH="0" baseline="0" noProof="1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27663" name="组合 14"/>
          <p:cNvGrpSpPr/>
          <p:nvPr/>
        </p:nvGrpSpPr>
        <p:grpSpPr>
          <a:xfrm>
            <a:off x="8027988" y="5718175"/>
            <a:ext cx="938212" cy="981075"/>
            <a:chOff x="8365" y="3819"/>
            <a:chExt cx="2036" cy="1991"/>
          </a:xfrm>
        </p:grpSpPr>
        <p:sp>
          <p:nvSpPr>
            <p:cNvPr id="8" name="六边形 7"/>
            <p:cNvSpPr/>
            <p:nvPr/>
          </p:nvSpPr>
          <p:spPr>
            <a:xfrm>
              <a:off x="9023" y="4479"/>
              <a:ext cx="794" cy="660"/>
            </a:xfrm>
            <a:prstGeom prst="hexagon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9" name="六边形 8"/>
            <p:cNvSpPr/>
            <p:nvPr/>
          </p:nvSpPr>
          <p:spPr>
            <a:xfrm>
              <a:off x="9585" y="4145"/>
              <a:ext cx="794" cy="660"/>
            </a:xfrm>
            <a:prstGeom prst="hexagon">
              <a:avLst/>
            </a:prstGeom>
            <a:solidFill>
              <a:srgbClr val="66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9607" y="4805"/>
              <a:ext cx="794" cy="660"/>
            </a:xfrm>
            <a:prstGeom prst="hexagon">
              <a:avLst/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8983" y="3819"/>
              <a:ext cx="794" cy="660"/>
            </a:xfrm>
            <a:prstGeom prst="hexagon">
              <a:avLst/>
            </a:prstGeom>
            <a:solidFill>
              <a:srgbClr val="FF993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2" name="六边形 11"/>
            <p:cNvSpPr/>
            <p:nvPr/>
          </p:nvSpPr>
          <p:spPr>
            <a:xfrm>
              <a:off x="8365" y="4145"/>
              <a:ext cx="794" cy="660"/>
            </a:xfrm>
            <a:prstGeom prst="hexago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8365" y="4805"/>
              <a:ext cx="794" cy="660"/>
            </a:xfrm>
            <a:prstGeom prst="hexagon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8993" y="5150"/>
              <a:ext cx="794" cy="660"/>
            </a:xfrm>
            <a:prstGeom prst="hexagon">
              <a:avLst/>
            </a:prstGeom>
            <a:solidFill>
              <a:srgbClr val="FF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51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19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519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19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51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519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/>
      <p:bldP spid="251908" grpId="0"/>
      <p:bldP spid="251910" grpId="0"/>
      <p:bldP spid="251910" grpId="1"/>
      <p:bldP spid="251911" grpId="0"/>
      <p:bldP spid="251911" grpId="1"/>
      <p:bldP spid="251918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3" name="文本框 259075"/>
          <p:cNvSpPr txBox="1"/>
          <p:nvPr/>
        </p:nvSpPr>
        <p:spPr>
          <a:xfrm>
            <a:off x="798513" y="3025775"/>
            <a:ext cx="5634037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defTabSz="1016000"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   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endParaRPr lang="en-US" altLang="zh-CN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986" name="文本框 99"/>
          <p:cNvSpPr txBox="1"/>
          <p:nvPr/>
        </p:nvSpPr>
        <p:spPr>
          <a:xfrm>
            <a:off x="836613" y="615950"/>
            <a:ext cx="7770813" cy="4154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zh-CN" altLang="en-US" sz="3240" kern="1200" cap="none" spc="0" normalizeH="0" baseline="0" noProof="1" dirty="0">
                <a:latin typeface="黑体" pitchFamily="49" charset="-122"/>
                <a:ea typeface="黑体" pitchFamily="49" charset="-122"/>
                <a:cs typeface="+mn-cs"/>
              </a:rPr>
              <a:t>1.摸出几可以和“5”组成2的倍数？ </a:t>
            </a: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pPr marR="0" defTabSz="914400" eaLnBrk="0" hangingPunct="0">
              <a:spcBef>
                <a:spcPts val="600"/>
              </a:spcBef>
              <a:buClrTx/>
              <a:buSzTx/>
              <a:buFontTx/>
              <a:buNone/>
            </a:pPr>
            <a:endParaRPr kumimoji="0" lang="zh-CN" altLang="en-US" sz="324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4" name="文本框 259075"/>
          <p:cNvSpPr txBox="1"/>
          <p:nvPr/>
        </p:nvSpPr>
        <p:spPr>
          <a:xfrm>
            <a:off x="788988" y="3479800"/>
            <a:ext cx="6513512" cy="9286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pPr defTabSz="1016000" eaLnBrk="0" hangingPunct="0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答：摸出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" name="文本框 259075"/>
          <p:cNvSpPr txBox="1"/>
          <p:nvPr/>
        </p:nvSpPr>
        <p:spPr>
          <a:xfrm>
            <a:off x="904875" y="5346700"/>
            <a:ext cx="45370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1016000" eaLnBrk="0" hangingPunct="0">
              <a:buClrTx/>
              <a:buSzTx/>
              <a:buFontTx/>
              <a:buNone/>
            </a:pPr>
            <a:r>
              <a:rPr kumimoji="0" lang="en-US" altLang="zh-CN" sz="243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 </a:t>
            </a:r>
            <a:r>
              <a:rPr kumimoji="0" lang="en-US" altLang="zh-CN" sz="3600" b="1" kern="1200" cap="none" spc="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 </a:t>
            </a:r>
            <a:r>
              <a:rPr kumimoji="0" lang="en-US" altLang="zh-CN" sz="3600" b="1" kern="1200" cap="none" spc="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5  </a:t>
            </a:r>
            <a:endParaRPr kumimoji="0" lang="en-US" altLang="zh-CN" sz="3600" b="1" kern="1200" cap="none" spc="0" normalizeH="0" baseline="0" noProof="1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6" name="文本框 259075"/>
          <p:cNvSpPr txBox="1"/>
          <p:nvPr/>
        </p:nvSpPr>
        <p:spPr>
          <a:xfrm>
            <a:off x="2963863" y="5348288"/>
            <a:ext cx="68738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R="0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430" b="1" kern="1200" cap="none" spc="-1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 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1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2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3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4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5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6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7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8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en-US" altLang="zh-CN" sz="3600" b="1" kern="1200" cap="none" spc="-20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9</a:t>
            </a:r>
            <a:r>
              <a:rPr kumimoji="0" lang="en-US" altLang="zh-CN" sz="3600" b="1" kern="1200" cap="none" spc="-200" normalizeH="0" baseline="0" noProof="1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endParaRPr kumimoji="0" lang="en-US" altLang="zh-CN" sz="3600" b="1" kern="1200" cap="none" spc="-200" normalizeH="0" baseline="0" noProof="1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7" name="文本框 259075"/>
          <p:cNvSpPr txBox="1"/>
          <p:nvPr/>
        </p:nvSpPr>
        <p:spPr>
          <a:xfrm>
            <a:off x="904875" y="5878513"/>
            <a:ext cx="53244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43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 </a:t>
            </a: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答：摸出</a:t>
            </a:r>
            <a:r>
              <a:rPr kumimoji="0" lang="en-US" altLang="zh-CN" sz="360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0—9</a:t>
            </a: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。</a:t>
            </a:r>
            <a:endParaRPr kumimoji="0" lang="zh-CN" altLang="en-US" sz="3600" b="1" kern="1200" cap="none" spc="0" normalizeH="0" baseline="0" noProof="1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14525" y="5426075"/>
            <a:ext cx="547688" cy="52546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15" strike="noStrike" noProof="1"/>
          </a:p>
        </p:txBody>
      </p:sp>
      <p:grpSp>
        <p:nvGrpSpPr>
          <p:cNvPr id="38" name="组合 37"/>
          <p:cNvGrpSpPr/>
          <p:nvPr/>
        </p:nvGrpSpPr>
        <p:grpSpPr>
          <a:xfrm>
            <a:off x="1471613" y="4845050"/>
            <a:ext cx="898525" cy="477838"/>
            <a:chOff x="2576" y="8205"/>
            <a:chExt cx="1571" cy="836"/>
          </a:xfrm>
        </p:grpSpPr>
        <p:sp>
          <p:nvSpPr>
            <p:cNvPr id="20" name="矩形 19"/>
            <p:cNvSpPr/>
            <p:nvPr/>
          </p:nvSpPr>
          <p:spPr>
            <a:xfrm>
              <a:off x="2576" y="8205"/>
              <a:ext cx="692" cy="72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1997" name="文本框 7"/>
            <p:cNvSpPr txBox="1"/>
            <p:nvPr/>
          </p:nvSpPr>
          <p:spPr>
            <a:xfrm>
              <a:off x="2620" y="8205"/>
              <a:ext cx="1106" cy="8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marR="0" defTabSz="914400" eaLnBrk="0" hangingPunct="0">
                <a:buClrTx/>
                <a:buSzTx/>
                <a:buFontTx/>
                <a:buNone/>
              </a:pPr>
              <a:r>
                <a:rPr kumimoji="0" lang="en-US" altLang="zh-CN" sz="2520" kern="1200" cap="none" spc="0" normalizeH="0" baseline="0" noProof="1">
                  <a:latin typeface="Arial" panose="020B0604020202020204" pitchFamily="34" charset="0"/>
                  <a:ea typeface="宋体" pitchFamily="2" charset="-122"/>
                  <a:cs typeface="+mn-cs"/>
                </a:rPr>
                <a:t>5</a:t>
              </a:r>
              <a:endParaRPr kumimoji="0" lang="en-US" altLang="zh-CN" sz="252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454" y="8205"/>
              <a:ext cx="693" cy="7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</p:grpSp>
      <p:sp>
        <p:nvSpPr>
          <p:cNvPr id="32" name="椭圆 31"/>
          <p:cNvSpPr/>
          <p:nvPr/>
        </p:nvSpPr>
        <p:spPr>
          <a:xfrm>
            <a:off x="5724525" y="5426075"/>
            <a:ext cx="546100" cy="487363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15" strike="noStrike" noProof="1"/>
          </a:p>
        </p:txBody>
      </p:sp>
      <p:grpSp>
        <p:nvGrpSpPr>
          <p:cNvPr id="39" name="组合 38"/>
          <p:cNvGrpSpPr/>
          <p:nvPr/>
        </p:nvGrpSpPr>
        <p:grpSpPr>
          <a:xfrm>
            <a:off x="5441950" y="4852988"/>
            <a:ext cx="1117600" cy="477837"/>
            <a:chOff x="9523" y="8216"/>
            <a:chExt cx="1957" cy="836"/>
          </a:xfrm>
        </p:grpSpPr>
        <p:sp>
          <p:nvSpPr>
            <p:cNvPr id="33" name="矩形 32"/>
            <p:cNvSpPr/>
            <p:nvPr/>
          </p:nvSpPr>
          <p:spPr>
            <a:xfrm>
              <a:off x="10330" y="8216"/>
              <a:ext cx="692" cy="72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2002" name="文本框 7"/>
            <p:cNvSpPr txBox="1"/>
            <p:nvPr/>
          </p:nvSpPr>
          <p:spPr>
            <a:xfrm>
              <a:off x="10374" y="8216"/>
              <a:ext cx="1106" cy="8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marR="0" defTabSz="914400" eaLnBrk="0" hangingPunct="0">
                <a:buClrTx/>
                <a:buSzTx/>
                <a:buFontTx/>
                <a:buNone/>
              </a:pPr>
              <a:r>
                <a:rPr kumimoji="0" lang="en-US" altLang="zh-CN" sz="2520" kern="1200" cap="none" spc="0" normalizeH="0" baseline="0" noProof="1">
                  <a:latin typeface="Arial" panose="020B0604020202020204" pitchFamily="34" charset="0"/>
                  <a:ea typeface="宋体" pitchFamily="2" charset="-122"/>
                  <a:cs typeface="+mn-cs"/>
                </a:rPr>
                <a:t>5</a:t>
              </a:r>
              <a:endParaRPr kumimoji="0" lang="en-US" altLang="zh-CN" sz="252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9523" y="8216"/>
              <a:ext cx="693" cy="7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</p:grpSp>
      <p:pic>
        <p:nvPicPr>
          <p:cNvPr id="37905" name="图片 18" descr="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4688" y="333375"/>
            <a:ext cx="7199312" cy="2076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8596" name="矩形 238595"/>
          <p:cNvSpPr/>
          <p:nvPr/>
        </p:nvSpPr>
        <p:spPr>
          <a:xfrm>
            <a:off x="910908" y="926148"/>
            <a:ext cx="1062038" cy="4937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我挑战</a:t>
            </a:r>
            <a:endParaRPr kumimoji="0" lang="en-US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31754" name="图片 238596" descr="jiantou2_0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179705" y="404178"/>
            <a:ext cx="787400" cy="842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36930" y="4208145"/>
            <a:ext cx="675005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dirty="0">
                <a:latin typeface="黑体" pitchFamily="49" charset="-122"/>
                <a:ea typeface="黑体" pitchFamily="49" charset="-122"/>
                <a:sym typeface="+mn-ea"/>
              </a:rPr>
              <a:t>2.摸出几可以和“5”组成5的倍数？</a:t>
            </a:r>
            <a:endParaRPr kumimoji="0" lang="zh-CN" altLang="en-US" sz="3200" kern="1200" cap="none" spc="0" normalizeH="0" baseline="0" noProof="1" dirty="0">
              <a:latin typeface="黑体" pitchFamily="49" charset="-122"/>
              <a:ea typeface="黑体" pitchFamily="49" charset="-122"/>
              <a:cs typeface="+mn-cs"/>
            </a:endParaRPr>
          </a:p>
          <a:p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4" grpId="0"/>
      <p:bldP spid="15" grpId="0"/>
      <p:bldP spid="16" grpId="0"/>
      <p:bldP spid="17" grpId="0"/>
      <p:bldP spid="18" grpId="0" bldLvl="0" animBg="1"/>
      <p:bldP spid="32" grpId="0" bldLvl="0" animBg="1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圆角矩形标注 10"/>
          <p:cNvSpPr/>
          <p:nvPr/>
        </p:nvSpPr>
        <p:spPr>
          <a:xfrm>
            <a:off x="4860290" y="2854960"/>
            <a:ext cx="3421380" cy="1407160"/>
          </a:xfrm>
          <a:prstGeom prst="wedgeRoundRectCallou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867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0" y="260350"/>
            <a:ext cx="4225925" cy="6002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0" name="日期占位符 1"/>
          <p:cNvSpPr/>
          <p:nvPr>
            <p:ph type="dt" sz="half" idx="4294967295"/>
          </p:nvPr>
        </p:nvSpPr>
        <p:spPr>
          <a:xfrm>
            <a:off x="5257800" y="595313"/>
            <a:ext cx="5713413" cy="320675"/>
          </a:xfrm>
          <a:prstGeom prst="rect">
            <a:avLst/>
          </a:prstGeom>
        </p:spPr>
        <p:txBody>
          <a:bodyPr lIns="91424" tIns="45712" rIns="91424" bIns="45712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marL="0" marR="0" lvl="0" indent="0" algn="ctr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80" b="1" i="0" u="none" strike="noStrike" kern="1200" cap="none" spc="0" normalizeH="0" baseline="0" noProof="1">
                <a:solidFill>
                  <a:schemeClr val="bg1"/>
                </a:solidFill>
                <a:latin typeface="Verdana" panose="020B0604030504040204" pitchFamily="34" charset="0"/>
                <a:ea typeface="宋体" pitchFamily="2" charset="-122"/>
                <a:cs typeface="+mn-cs"/>
              </a:rPr>
              <a:t>JIEJUEWENTIDECELUE</a:t>
            </a:r>
            <a:endParaRPr kumimoji="0" lang="en-US" altLang="zh-CN" sz="1080" b="1" i="0" u="none" strike="noStrike" kern="1200" cap="none" spc="0" normalizeH="0" baseline="0" noProof="1">
              <a:solidFill>
                <a:schemeClr val="bg1"/>
              </a:solidFill>
              <a:latin typeface="Verdana" panose="020B0604030504040204" pitchFamily="34" charset="0"/>
              <a:ea typeface="宋体" pitchFamily="2" charset="-122"/>
              <a:cs typeface="+mn-cs"/>
            </a:endParaRPr>
          </a:p>
          <a:p>
            <a:pPr marL="0" marR="0" lvl="0" indent="0" algn="ctr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1080" b="1" i="0" u="none" strike="noStrike" kern="1200" cap="none" spc="0" normalizeH="0" baseline="0" noProof="1">
              <a:solidFill>
                <a:schemeClr val="bg1"/>
              </a:solidFill>
              <a:latin typeface="Verdana" panose="020B060403050404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51050" y="4365625"/>
            <a:ext cx="1371600" cy="75565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00" strike="noStrike" noProof="1"/>
          </a:p>
        </p:txBody>
      </p:sp>
      <p:sp>
        <p:nvSpPr>
          <p:cNvPr id="9" name="矩形 8"/>
          <p:cNvSpPr/>
          <p:nvPr/>
        </p:nvSpPr>
        <p:spPr>
          <a:xfrm>
            <a:off x="2746375" y="2997200"/>
            <a:ext cx="1371600" cy="1152525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00" strike="noStrike" noProof="1"/>
          </a:p>
        </p:txBody>
      </p:sp>
      <p:pic>
        <p:nvPicPr>
          <p:cNvPr id="4099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776288"/>
            <a:ext cx="7826375" cy="1998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179388" y="5300663"/>
            <a:ext cx="3562350" cy="757238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00" strike="noStrike" noProof="1"/>
          </a:p>
        </p:txBody>
      </p:sp>
      <p:sp>
        <p:nvSpPr>
          <p:cNvPr id="10" name="文本框 9"/>
          <p:cNvSpPr txBox="1"/>
          <p:nvPr/>
        </p:nvSpPr>
        <p:spPr>
          <a:xfrm>
            <a:off x="5013960" y="2926080"/>
            <a:ext cx="3317240" cy="1116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 b="1">
                <a:solidFill>
                  <a:schemeClr val="tx1"/>
                </a:solidFill>
              </a:rPr>
              <a:t>个位是</a:t>
            </a:r>
            <a:r>
              <a:rPr lang="en-US" altLang="zh-CN" sz="2800">
                <a:solidFill>
                  <a:srgbClr val="FF0000"/>
                </a:solidFill>
              </a:rPr>
              <a:t>0</a:t>
            </a:r>
            <a:r>
              <a:rPr lang="en-US" altLang="zh-CN" sz="2800" b="1">
                <a:solidFill>
                  <a:schemeClr val="tx1"/>
                </a:solidFill>
              </a:rPr>
              <a:t>的数</a:t>
            </a:r>
            <a:r>
              <a:rPr lang="zh-CN" altLang="en-US" sz="2800">
                <a:solidFill>
                  <a:srgbClr val="FF0000"/>
                </a:solidFill>
              </a:rPr>
              <a:t>既是</a:t>
            </a:r>
            <a:r>
              <a:rPr lang="en-US" altLang="zh-CN" sz="2800">
                <a:solidFill>
                  <a:srgbClr val="FF0000"/>
                </a:solidFill>
              </a:rPr>
              <a:t>5</a:t>
            </a:r>
            <a:r>
              <a:rPr lang="zh-CN" altLang="en-US" sz="2800">
                <a:solidFill>
                  <a:srgbClr val="FF0000"/>
                </a:solidFill>
              </a:rPr>
              <a:t>的倍数，也是</a:t>
            </a:r>
            <a:r>
              <a:rPr lang="en-US" altLang="zh-CN" sz="2800">
                <a:solidFill>
                  <a:srgbClr val="FF0000"/>
                </a:solidFill>
              </a:rPr>
              <a:t>2</a:t>
            </a:r>
            <a:r>
              <a:rPr lang="zh-CN" altLang="en-US" sz="2800">
                <a:solidFill>
                  <a:srgbClr val="FF0000"/>
                </a:solidFill>
              </a:rPr>
              <a:t>的倍数</a:t>
            </a:r>
            <a:endParaRPr lang="zh-CN" altLang="en-US" sz="2800">
              <a:solidFill>
                <a:srgbClr val="FF0000"/>
              </a:solidFill>
            </a:endParaRPr>
          </a:p>
        </p:txBody>
      </p:sp>
      <p:pic>
        <p:nvPicPr>
          <p:cNvPr id="12" name="图片 11" descr="b37d57d0bbfab194-9429aa682b55e7aa-e49d8df70c7a6befca732f21ea2ac5d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4509135"/>
            <a:ext cx="1687195" cy="1690370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2746375" y="1268730"/>
            <a:ext cx="248920" cy="391795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444615" y="1395730"/>
            <a:ext cx="248920" cy="391795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860290" y="4448810"/>
            <a:ext cx="3362960" cy="6140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/>
              <a:t>2</a:t>
            </a:r>
            <a:r>
              <a:rPr lang="zh-CN" altLang="en-US" sz="3200"/>
              <a:t>的倍数也叫</a:t>
            </a:r>
            <a:r>
              <a:rPr lang="zh-CN" altLang="en-US" sz="3200">
                <a:solidFill>
                  <a:srgbClr val="FF0000"/>
                </a:solidFill>
              </a:rPr>
              <a:t>偶数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87900" y="5373370"/>
            <a:ext cx="4474210" cy="7575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/>
              <a:t>不是</a:t>
            </a:r>
            <a:r>
              <a:rPr lang="en-US" altLang="zh-CN" sz="3200"/>
              <a:t>2</a:t>
            </a:r>
            <a:r>
              <a:rPr lang="zh-CN" altLang="en-US" sz="3200"/>
              <a:t>的倍数叫</a:t>
            </a:r>
            <a:r>
              <a:rPr lang="zh-CN" altLang="en-US" sz="3200">
                <a:solidFill>
                  <a:srgbClr val="FF0000"/>
                </a:solidFill>
              </a:rPr>
              <a:t>奇数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60290" y="5013325"/>
            <a:ext cx="4030980" cy="6140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（个位上是</a:t>
            </a:r>
            <a:r>
              <a:rPr lang="en-US" altLang="zh-CN"/>
              <a:t>0</a:t>
            </a:r>
            <a:r>
              <a:rPr lang="zh-CN" altLang="en-US"/>
              <a:t>、</a:t>
            </a:r>
            <a:r>
              <a:rPr lang="en-US" altLang="zh-CN"/>
              <a:t>2</a:t>
            </a:r>
            <a:r>
              <a:rPr lang="zh-CN" altLang="en-US"/>
              <a:t>、</a:t>
            </a:r>
            <a:r>
              <a:rPr lang="en-US" altLang="zh-CN"/>
              <a:t>4</a:t>
            </a:r>
            <a:r>
              <a:rPr lang="zh-CN" altLang="en-US"/>
              <a:t>、</a:t>
            </a:r>
            <a:r>
              <a:rPr lang="en-US" altLang="zh-CN"/>
              <a:t>6</a:t>
            </a:r>
            <a:r>
              <a:rPr lang="zh-CN" altLang="en-US"/>
              <a:t>、</a:t>
            </a:r>
            <a:r>
              <a:rPr lang="en-US" altLang="zh-CN"/>
              <a:t>8</a:t>
            </a:r>
            <a:r>
              <a:rPr lang="zh-CN" altLang="en-US"/>
              <a:t>的</a:t>
            </a:r>
            <a:r>
              <a:rPr lang="zh-CN" altLang="en-US"/>
              <a:t>数）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787900" y="6023610"/>
            <a:ext cx="3681730" cy="4533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（个位上是</a:t>
            </a:r>
            <a:r>
              <a:rPr lang="en-US" altLang="zh-CN">
                <a:solidFill>
                  <a:srgbClr val="00B0F0"/>
                </a:solidFill>
              </a:rPr>
              <a:t>1</a:t>
            </a:r>
            <a:r>
              <a:rPr lang="zh-CN" altLang="en-US">
                <a:solidFill>
                  <a:srgbClr val="00B0F0"/>
                </a:solidFill>
              </a:rPr>
              <a:t>、</a:t>
            </a:r>
            <a:r>
              <a:rPr lang="en-US" altLang="zh-CN">
                <a:solidFill>
                  <a:srgbClr val="00B0F0"/>
                </a:solidFill>
              </a:rPr>
              <a:t>3</a:t>
            </a:r>
            <a:r>
              <a:rPr lang="zh-CN" altLang="en-US">
                <a:solidFill>
                  <a:srgbClr val="00B0F0"/>
                </a:solidFill>
              </a:rPr>
              <a:t>、</a:t>
            </a:r>
            <a:r>
              <a:rPr lang="en-US" altLang="zh-CN">
                <a:solidFill>
                  <a:srgbClr val="00B0F0"/>
                </a:solidFill>
              </a:rPr>
              <a:t>5</a:t>
            </a:r>
            <a:r>
              <a:rPr lang="zh-CN" altLang="en-US">
                <a:solidFill>
                  <a:srgbClr val="00B0F0"/>
                </a:solidFill>
              </a:rPr>
              <a:t>、</a:t>
            </a:r>
            <a:r>
              <a:rPr lang="en-US" altLang="zh-CN">
                <a:solidFill>
                  <a:srgbClr val="00B0F0"/>
                </a:solidFill>
              </a:rPr>
              <a:t>7</a:t>
            </a:r>
            <a:r>
              <a:rPr lang="zh-CN" altLang="en-US">
                <a:solidFill>
                  <a:srgbClr val="00B0F0"/>
                </a:solidFill>
              </a:rPr>
              <a:t>、</a:t>
            </a:r>
            <a:r>
              <a:rPr lang="en-US" altLang="zh-CN">
                <a:solidFill>
                  <a:srgbClr val="00B0F0"/>
                </a:solidFill>
              </a:rPr>
              <a:t>9</a:t>
            </a:r>
            <a:r>
              <a:rPr lang="zh-CN" altLang="en-US">
                <a:solidFill>
                  <a:schemeClr val="tx1"/>
                </a:solidFill>
              </a:rPr>
              <a:t>的</a:t>
            </a:r>
            <a:r>
              <a:rPr lang="zh-CN" altLang="en-US">
                <a:solidFill>
                  <a:schemeClr val="tx1"/>
                </a:solidFill>
              </a:rPr>
              <a:t>数）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4" grpId="0" bldLvl="0" animBg="1"/>
      <p:bldP spid="10" grpId="0"/>
      <p:bldP spid="11" grpId="0" animBg="1"/>
      <p:bldP spid="11" grpId="1" animBg="1"/>
      <p:bldP spid="10" grpId="1"/>
      <p:bldP spid="17" grpId="0"/>
      <p:bldP spid="17" grpId="1"/>
      <p:bldP spid="20" grpId="1"/>
      <p:bldP spid="18" grpId="0"/>
      <p:bldP spid="18" grpId="1"/>
      <p:bldP spid="24" grpId="0"/>
      <p:bldP spid="24" grpId="1"/>
      <p:bldP spid="15" grpId="0" animBg="1"/>
      <p:bldP spid="15" grpId="1" animBg="1"/>
      <p:bldP spid="16" grpId="0" animBg="1"/>
      <p:bldP spid="16" grpId="1" animBg="1"/>
      <p:bldP spid="15" grpId="2" animBg="1"/>
      <p:bldP spid="16" grpId="2" animBg="1"/>
      <p:bldP spid="20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图片 253953" descr="未标题-2"/>
          <p:cNvPicPr>
            <a:picLocks noChangeAspect="1"/>
          </p:cNvPicPr>
          <p:nvPr/>
        </p:nvPicPr>
        <p:blipFill>
          <a:blip r:embed="rId1"/>
          <a:srcRect l="21902" t="13197" r="22360" b="13371"/>
          <a:stretch>
            <a:fillRect/>
          </a:stretch>
        </p:blipFill>
        <p:spPr>
          <a:xfrm>
            <a:off x="2271713" y="1198563"/>
            <a:ext cx="4843462" cy="523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2" name="椭圆 253954"/>
          <p:cNvSpPr/>
          <p:nvPr/>
        </p:nvSpPr>
        <p:spPr>
          <a:xfrm>
            <a:off x="554038" y="2392363"/>
            <a:ext cx="454025" cy="452437"/>
          </a:xfrm>
          <a:prstGeom prst="ellipse">
            <a:avLst/>
          </a:prstGeom>
          <a:noFill/>
          <a:ln w="3175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defTabSz="1016000" eaLnBrk="0" hangingPunct="0"/>
            <a:endParaRPr lang="zh-CN" altLang="en-US" sz="100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30723" name="文本框 253955"/>
          <p:cNvSpPr txBox="1"/>
          <p:nvPr/>
        </p:nvSpPr>
        <p:spPr>
          <a:xfrm>
            <a:off x="944563" y="2392363"/>
            <a:ext cx="1166812" cy="1063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10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00" dirty="0">
                <a:latin typeface="黑体" pitchFamily="49" charset="-122"/>
                <a:ea typeface="黑体" pitchFamily="49" charset="-122"/>
              </a:rPr>
              <a:t>的倍数</a:t>
            </a:r>
            <a:endParaRPr lang="zh-CN" altLang="en-US" sz="100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53957" name="组合 253956"/>
          <p:cNvGrpSpPr/>
          <p:nvPr/>
        </p:nvGrpSpPr>
        <p:grpSpPr>
          <a:xfrm>
            <a:off x="2838450" y="1290638"/>
            <a:ext cx="4144963" cy="4945062"/>
            <a:chOff x="1963" y="530"/>
            <a:chExt cx="3316" cy="3955"/>
          </a:xfrm>
        </p:grpSpPr>
        <p:grpSp>
          <p:nvGrpSpPr>
            <p:cNvPr id="30725" name="组合 253957"/>
            <p:cNvGrpSpPr/>
            <p:nvPr/>
          </p:nvGrpSpPr>
          <p:grpSpPr>
            <a:xfrm>
              <a:off x="4888" y="541"/>
              <a:ext cx="391" cy="3944"/>
              <a:chOff x="1987" y="530"/>
              <a:chExt cx="391" cy="3944"/>
            </a:xfrm>
          </p:grpSpPr>
          <p:sp>
            <p:nvSpPr>
              <p:cNvPr id="30726" name="椭圆 253958"/>
              <p:cNvSpPr/>
              <p:nvPr/>
            </p:nvSpPr>
            <p:spPr>
              <a:xfrm>
                <a:off x="2013" y="530"/>
                <a:ext cx="365" cy="338"/>
              </a:xfrm>
              <a:prstGeom prst="ellipse">
                <a:avLst/>
              </a:prstGeom>
              <a:noFill/>
              <a:ln w="317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 defTabSz="1016000" eaLnBrk="0" hangingPunct="0"/>
                <a:endParaRPr lang="zh-CN" altLang="en-US" sz="100" dirty="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grpSp>
            <p:nvGrpSpPr>
              <p:cNvPr id="30727" name="组合 253959"/>
              <p:cNvGrpSpPr/>
              <p:nvPr/>
            </p:nvGrpSpPr>
            <p:grpSpPr>
              <a:xfrm>
                <a:off x="1997" y="2935"/>
                <a:ext cx="377" cy="1539"/>
                <a:chOff x="1997" y="2935"/>
                <a:chExt cx="377" cy="1539"/>
              </a:xfrm>
            </p:grpSpPr>
            <p:grpSp>
              <p:nvGrpSpPr>
                <p:cNvPr id="30728" name="组合 253960"/>
                <p:cNvGrpSpPr/>
                <p:nvPr/>
              </p:nvGrpSpPr>
              <p:grpSpPr>
                <a:xfrm>
                  <a:off x="1999" y="3728"/>
                  <a:ext cx="375" cy="746"/>
                  <a:chOff x="1999" y="3728"/>
                  <a:chExt cx="375" cy="746"/>
                </a:xfrm>
              </p:grpSpPr>
              <p:sp>
                <p:nvSpPr>
                  <p:cNvPr id="30729" name="椭圆 253961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30" name="椭圆 253962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31" name="椭圆 253963"/>
                <p:cNvSpPr/>
                <p:nvPr/>
              </p:nvSpPr>
              <p:spPr>
                <a:xfrm>
                  <a:off x="1997" y="293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0732" name="椭圆 253964"/>
                <p:cNvSpPr/>
                <p:nvPr/>
              </p:nvSpPr>
              <p:spPr>
                <a:xfrm>
                  <a:off x="1999" y="332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30733" name="椭圆 253965"/>
              <p:cNvSpPr/>
              <p:nvPr/>
            </p:nvSpPr>
            <p:spPr>
              <a:xfrm>
                <a:off x="1987" y="2515"/>
                <a:ext cx="365" cy="338"/>
              </a:xfrm>
              <a:prstGeom prst="ellipse">
                <a:avLst/>
              </a:prstGeom>
              <a:noFill/>
              <a:ln w="317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 defTabSz="1016000" eaLnBrk="0" hangingPunct="0"/>
                <a:endParaRPr lang="zh-CN" altLang="en-US" sz="100" dirty="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grpSp>
            <p:nvGrpSpPr>
              <p:cNvPr id="30734" name="组合 253966"/>
              <p:cNvGrpSpPr/>
              <p:nvPr/>
            </p:nvGrpSpPr>
            <p:grpSpPr>
              <a:xfrm>
                <a:off x="1997" y="922"/>
                <a:ext cx="377" cy="1539"/>
                <a:chOff x="1997" y="2935"/>
                <a:chExt cx="377" cy="1539"/>
              </a:xfrm>
            </p:grpSpPr>
            <p:grpSp>
              <p:nvGrpSpPr>
                <p:cNvPr id="30735" name="组合 253967"/>
                <p:cNvGrpSpPr/>
                <p:nvPr/>
              </p:nvGrpSpPr>
              <p:grpSpPr>
                <a:xfrm>
                  <a:off x="1999" y="3728"/>
                  <a:ext cx="375" cy="746"/>
                  <a:chOff x="1999" y="3728"/>
                  <a:chExt cx="375" cy="746"/>
                </a:xfrm>
              </p:grpSpPr>
              <p:sp>
                <p:nvSpPr>
                  <p:cNvPr id="30736" name="椭圆 253968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37" name="椭圆 253969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38" name="椭圆 253970"/>
                <p:cNvSpPr/>
                <p:nvPr/>
              </p:nvSpPr>
              <p:spPr>
                <a:xfrm>
                  <a:off x="1997" y="293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0739" name="椭圆 253971"/>
                <p:cNvSpPr/>
                <p:nvPr/>
              </p:nvSpPr>
              <p:spPr>
                <a:xfrm>
                  <a:off x="1999" y="332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30740" name="组合 253972"/>
            <p:cNvGrpSpPr/>
            <p:nvPr/>
          </p:nvGrpSpPr>
          <p:grpSpPr>
            <a:xfrm>
              <a:off x="1963" y="530"/>
              <a:ext cx="2567" cy="3944"/>
              <a:chOff x="1963" y="530"/>
              <a:chExt cx="2567" cy="3944"/>
            </a:xfrm>
          </p:grpSpPr>
          <p:grpSp>
            <p:nvGrpSpPr>
              <p:cNvPr id="30741" name="组合 253973"/>
              <p:cNvGrpSpPr/>
              <p:nvPr/>
            </p:nvGrpSpPr>
            <p:grpSpPr>
              <a:xfrm>
                <a:off x="1963" y="530"/>
                <a:ext cx="391" cy="3944"/>
                <a:chOff x="1987" y="530"/>
                <a:chExt cx="391" cy="3944"/>
              </a:xfrm>
            </p:grpSpPr>
            <p:sp>
              <p:nvSpPr>
                <p:cNvPr id="30742" name="椭圆 253974"/>
                <p:cNvSpPr/>
                <p:nvPr/>
              </p:nvSpPr>
              <p:spPr>
                <a:xfrm>
                  <a:off x="2013" y="53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43" name="组合 253975"/>
                <p:cNvGrpSpPr/>
                <p:nvPr/>
              </p:nvGrpSpPr>
              <p:grpSpPr>
                <a:xfrm>
                  <a:off x="1997" y="2935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30744" name="组合 253976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30745" name="椭圆 253977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30746" name="椭圆 253978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30747" name="椭圆 253979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48" name="椭圆 253980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49" name="椭圆 253981"/>
                <p:cNvSpPr/>
                <p:nvPr/>
              </p:nvSpPr>
              <p:spPr>
                <a:xfrm>
                  <a:off x="1987" y="251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50" name="组合 253982"/>
                <p:cNvGrpSpPr/>
                <p:nvPr/>
              </p:nvGrpSpPr>
              <p:grpSpPr>
                <a:xfrm>
                  <a:off x="1997" y="92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30751" name="组合 253983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30752" name="椭圆 253984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30753" name="椭圆 253985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30754" name="椭圆 253986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55" name="椭圆 253987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30756" name="组合 253988"/>
              <p:cNvGrpSpPr/>
              <p:nvPr/>
            </p:nvGrpSpPr>
            <p:grpSpPr>
              <a:xfrm>
                <a:off x="2662" y="541"/>
                <a:ext cx="389" cy="3932"/>
                <a:chOff x="2662" y="541"/>
                <a:chExt cx="389" cy="3932"/>
              </a:xfrm>
            </p:grpSpPr>
            <p:sp>
              <p:nvSpPr>
                <p:cNvPr id="30757" name="椭圆 253989"/>
                <p:cNvSpPr/>
                <p:nvPr/>
              </p:nvSpPr>
              <p:spPr>
                <a:xfrm>
                  <a:off x="2672" y="933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58" name="组合 253990"/>
                <p:cNvGrpSpPr/>
                <p:nvPr/>
              </p:nvGrpSpPr>
              <p:grpSpPr>
                <a:xfrm>
                  <a:off x="2662" y="541"/>
                  <a:ext cx="389" cy="3932"/>
                  <a:chOff x="2662" y="541"/>
                  <a:chExt cx="389" cy="3932"/>
                </a:xfrm>
              </p:grpSpPr>
              <p:sp>
                <p:nvSpPr>
                  <p:cNvPr id="30759" name="椭圆 253991"/>
                  <p:cNvSpPr/>
                  <p:nvPr/>
                </p:nvSpPr>
                <p:spPr>
                  <a:xfrm>
                    <a:off x="2674" y="252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60" name="椭圆 253992"/>
                  <p:cNvSpPr/>
                  <p:nvPr/>
                </p:nvSpPr>
                <p:spPr>
                  <a:xfrm>
                    <a:off x="2676" y="541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61" name="椭圆 253993"/>
                  <p:cNvSpPr/>
                  <p:nvPr/>
                </p:nvSpPr>
                <p:spPr>
                  <a:xfrm>
                    <a:off x="2662" y="3727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62" name="椭圆 253994"/>
                  <p:cNvSpPr/>
                  <p:nvPr/>
                </p:nvSpPr>
                <p:spPr>
                  <a:xfrm>
                    <a:off x="2672" y="41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63" name="椭圆 253995"/>
                  <p:cNvSpPr/>
                  <p:nvPr/>
                </p:nvSpPr>
                <p:spPr>
                  <a:xfrm>
                    <a:off x="2672" y="2934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64" name="椭圆 253996"/>
                  <p:cNvSpPr/>
                  <p:nvPr/>
                </p:nvSpPr>
                <p:spPr>
                  <a:xfrm>
                    <a:off x="2662" y="3319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grpSp>
                <p:nvGrpSpPr>
                  <p:cNvPr id="30765" name="组合 253997"/>
                  <p:cNvGrpSpPr/>
                  <p:nvPr/>
                </p:nvGrpSpPr>
                <p:grpSpPr>
                  <a:xfrm>
                    <a:off x="2662" y="1714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30766" name="椭圆 253998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30767" name="椭圆 253999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30768" name="椭圆 254000"/>
                  <p:cNvSpPr/>
                  <p:nvPr/>
                </p:nvSpPr>
                <p:spPr>
                  <a:xfrm>
                    <a:off x="2686" y="131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30769" name="组合 254001"/>
              <p:cNvGrpSpPr/>
              <p:nvPr/>
            </p:nvGrpSpPr>
            <p:grpSpPr>
              <a:xfrm>
                <a:off x="3427" y="547"/>
                <a:ext cx="389" cy="3920"/>
                <a:chOff x="3809" y="531"/>
                <a:chExt cx="389" cy="3920"/>
              </a:xfrm>
            </p:grpSpPr>
            <p:sp>
              <p:nvSpPr>
                <p:cNvPr id="30770" name="椭圆 254002"/>
                <p:cNvSpPr/>
                <p:nvPr/>
              </p:nvSpPr>
              <p:spPr>
                <a:xfrm>
                  <a:off x="3825" y="53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71" name="组合 254003"/>
                <p:cNvGrpSpPr/>
                <p:nvPr/>
              </p:nvGrpSpPr>
              <p:grpSpPr>
                <a:xfrm>
                  <a:off x="3809" y="291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30772" name="组合 254004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30773" name="椭圆 254005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30774" name="椭圆 254006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30775" name="椭圆 254007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76" name="椭圆 254008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77" name="椭圆 254009"/>
                <p:cNvSpPr/>
                <p:nvPr/>
              </p:nvSpPr>
              <p:spPr>
                <a:xfrm>
                  <a:off x="3811" y="2504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78" name="组合 254010"/>
                <p:cNvGrpSpPr/>
                <p:nvPr/>
              </p:nvGrpSpPr>
              <p:grpSpPr>
                <a:xfrm>
                  <a:off x="3823" y="1704"/>
                  <a:ext cx="375" cy="746"/>
                  <a:chOff x="1999" y="3728"/>
                  <a:chExt cx="375" cy="746"/>
                </a:xfrm>
              </p:grpSpPr>
              <p:sp>
                <p:nvSpPr>
                  <p:cNvPr id="30779" name="椭圆 254011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80" name="椭圆 254012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81" name="椭圆 254013"/>
                <p:cNvSpPr/>
                <p:nvPr/>
              </p:nvSpPr>
              <p:spPr>
                <a:xfrm>
                  <a:off x="3821" y="91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0782" name="椭圆 254014"/>
                <p:cNvSpPr/>
                <p:nvPr/>
              </p:nvSpPr>
              <p:spPr>
                <a:xfrm>
                  <a:off x="3823" y="1296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30783" name="组合 254015"/>
              <p:cNvGrpSpPr/>
              <p:nvPr/>
            </p:nvGrpSpPr>
            <p:grpSpPr>
              <a:xfrm>
                <a:off x="4141" y="550"/>
                <a:ext cx="389" cy="3920"/>
                <a:chOff x="3809" y="531"/>
                <a:chExt cx="389" cy="3920"/>
              </a:xfrm>
            </p:grpSpPr>
            <p:sp>
              <p:nvSpPr>
                <p:cNvPr id="30784" name="椭圆 254016"/>
                <p:cNvSpPr/>
                <p:nvPr/>
              </p:nvSpPr>
              <p:spPr>
                <a:xfrm>
                  <a:off x="3825" y="53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85" name="组合 254017"/>
                <p:cNvGrpSpPr/>
                <p:nvPr/>
              </p:nvGrpSpPr>
              <p:grpSpPr>
                <a:xfrm>
                  <a:off x="3809" y="291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30786" name="组合 254018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30787" name="椭圆 254019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30788" name="椭圆 254020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30789" name="椭圆 254021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90" name="椭圆 254022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91" name="椭圆 254023"/>
                <p:cNvSpPr/>
                <p:nvPr/>
              </p:nvSpPr>
              <p:spPr>
                <a:xfrm>
                  <a:off x="3811" y="2504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30792" name="组合 254024"/>
                <p:cNvGrpSpPr/>
                <p:nvPr/>
              </p:nvGrpSpPr>
              <p:grpSpPr>
                <a:xfrm>
                  <a:off x="3823" y="1704"/>
                  <a:ext cx="375" cy="746"/>
                  <a:chOff x="1999" y="3728"/>
                  <a:chExt cx="375" cy="746"/>
                </a:xfrm>
              </p:grpSpPr>
              <p:sp>
                <p:nvSpPr>
                  <p:cNvPr id="30793" name="椭圆 254025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30794" name="椭圆 254026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30795" name="椭圆 254027"/>
                <p:cNvSpPr/>
                <p:nvPr/>
              </p:nvSpPr>
              <p:spPr>
                <a:xfrm>
                  <a:off x="3821" y="91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30796" name="椭圆 254028"/>
                <p:cNvSpPr/>
                <p:nvPr/>
              </p:nvSpPr>
              <p:spPr>
                <a:xfrm>
                  <a:off x="3823" y="1296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</p:grpSp>
      </p:grpSp>
      <p:grpSp>
        <p:nvGrpSpPr>
          <p:cNvPr id="254030" name="组合 254029"/>
          <p:cNvGrpSpPr/>
          <p:nvPr/>
        </p:nvGrpSpPr>
        <p:grpSpPr>
          <a:xfrm>
            <a:off x="2865438" y="387350"/>
            <a:ext cx="4364037" cy="974725"/>
            <a:chOff x="2005" y="271"/>
            <a:chExt cx="3055" cy="683"/>
          </a:xfrm>
        </p:grpSpPr>
        <p:sp>
          <p:nvSpPr>
            <p:cNvPr id="34894" name="文本框 254030"/>
            <p:cNvSpPr txBox="1"/>
            <p:nvPr/>
          </p:nvSpPr>
          <p:spPr>
            <a:xfrm>
              <a:off x="2005" y="271"/>
              <a:ext cx="560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偶数</a:t>
              </a:r>
              <a:endParaRPr kumimoji="0" lang="zh-CN" altLang="en-US" sz="288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895" name="文本框 254031"/>
            <p:cNvSpPr txBox="1"/>
            <p:nvPr/>
          </p:nvSpPr>
          <p:spPr>
            <a:xfrm>
              <a:off x="2565" y="271"/>
              <a:ext cx="560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偶数</a:t>
              </a:r>
              <a:endParaRPr kumimoji="0" lang="zh-CN" altLang="en-US" sz="288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896" name="文本框 254032"/>
            <p:cNvSpPr txBox="1"/>
            <p:nvPr/>
          </p:nvSpPr>
          <p:spPr>
            <a:xfrm>
              <a:off x="3230" y="271"/>
              <a:ext cx="560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偶数</a:t>
              </a:r>
              <a:endParaRPr kumimoji="0" lang="zh-CN" altLang="en-US" sz="288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897" name="文本框 254033"/>
            <p:cNvSpPr txBox="1"/>
            <p:nvPr/>
          </p:nvSpPr>
          <p:spPr>
            <a:xfrm>
              <a:off x="3865" y="271"/>
              <a:ext cx="560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偶数</a:t>
              </a:r>
              <a:endParaRPr kumimoji="0" lang="zh-CN" altLang="en-US" sz="288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898" name="文本框 254034"/>
            <p:cNvSpPr txBox="1"/>
            <p:nvPr/>
          </p:nvSpPr>
          <p:spPr>
            <a:xfrm>
              <a:off x="4500" y="271"/>
              <a:ext cx="560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偶数</a:t>
              </a:r>
              <a:endParaRPr kumimoji="0" lang="zh-CN" altLang="en-US" sz="2880" b="1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254036" name="组合 254035"/>
          <p:cNvGrpSpPr/>
          <p:nvPr/>
        </p:nvGrpSpPr>
        <p:grpSpPr>
          <a:xfrm>
            <a:off x="2433638" y="366713"/>
            <a:ext cx="4148137" cy="1025525"/>
            <a:chOff x="1703" y="269"/>
            <a:chExt cx="2904" cy="718"/>
          </a:xfrm>
        </p:grpSpPr>
        <p:sp>
          <p:nvSpPr>
            <p:cNvPr id="34900" name="文本框 254036"/>
            <p:cNvSpPr txBox="1"/>
            <p:nvPr/>
          </p:nvSpPr>
          <p:spPr>
            <a:xfrm>
              <a:off x="1703" y="269"/>
              <a:ext cx="454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奇数</a:t>
              </a:r>
              <a:endParaRPr kumimoji="0" lang="zh-CN" altLang="en-US" sz="2880" b="1" kern="1200" cap="none" spc="0" normalizeH="0" baseline="0" noProof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901" name="文本框 254037"/>
            <p:cNvSpPr txBox="1"/>
            <p:nvPr/>
          </p:nvSpPr>
          <p:spPr>
            <a:xfrm>
              <a:off x="2247" y="304"/>
              <a:ext cx="454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奇数</a:t>
              </a:r>
              <a:endParaRPr kumimoji="0" lang="zh-CN" altLang="en-US" sz="2880" b="1" kern="1200" cap="none" spc="0" normalizeH="0" baseline="0" noProof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902" name="文本框 254038"/>
            <p:cNvSpPr txBox="1"/>
            <p:nvPr/>
          </p:nvSpPr>
          <p:spPr>
            <a:xfrm>
              <a:off x="2928" y="281"/>
              <a:ext cx="454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奇数</a:t>
              </a:r>
              <a:endParaRPr kumimoji="0" lang="zh-CN" altLang="en-US" sz="2880" b="1" kern="1200" cap="none" spc="0" normalizeH="0" baseline="0" noProof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903" name="文本框 254039"/>
            <p:cNvSpPr txBox="1"/>
            <p:nvPr/>
          </p:nvSpPr>
          <p:spPr>
            <a:xfrm>
              <a:off x="3518" y="304"/>
              <a:ext cx="454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奇数</a:t>
              </a:r>
              <a:endParaRPr kumimoji="0" lang="zh-CN" altLang="en-US" sz="2880" b="1" kern="1200" cap="none" spc="0" normalizeH="0" baseline="0" noProof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  <p:sp>
          <p:nvSpPr>
            <p:cNvPr id="34904" name="文本框 254040"/>
            <p:cNvSpPr txBox="1"/>
            <p:nvPr/>
          </p:nvSpPr>
          <p:spPr>
            <a:xfrm>
              <a:off x="4153" y="304"/>
              <a:ext cx="454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24" tIns="45712" rIns="91424" bIns="45712" anchor="t" anchorCtr="0">
              <a:spAutoFit/>
            </a:bodyPr>
            <a:p>
              <a:pPr marR="0" defTabSz="1016000" eaLnBrk="0" hangingPunct="0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0" lang="zh-CN" altLang="en-US" sz="2880" b="1" kern="1200" cap="none" spc="0" normalizeH="0" baseline="0" noProof="1" dirty="0">
                  <a:solidFill>
                    <a:srgbClr val="0000FF"/>
                  </a:solidFill>
                  <a:latin typeface="Arial" panose="020B0604020202020204" pitchFamily="34" charset="0"/>
                  <a:ea typeface="楷体_GB2312" pitchFamily="49" charset="-122"/>
                  <a:cs typeface="+mn-cs"/>
                </a:rPr>
                <a:t>奇数</a:t>
              </a:r>
              <a:endParaRPr kumimoji="0" lang="zh-CN" altLang="en-US" sz="2880" b="1" kern="1200" cap="none" spc="0" normalizeH="0" baseline="0" noProof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  <a:cs typeface="+mn-cs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68575" y="153988"/>
            <a:ext cx="841375" cy="1063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zh-CN" altLang="en-US" sz="100">
                <a:latin typeface="Arial" panose="020B0604020202020204" pitchFamily="34" charset="0"/>
                <a:ea typeface="宋体" pitchFamily="2" charset="-122"/>
              </a:rPr>
              <a:t>jī </a:t>
            </a:r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40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4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矩形标注 19"/>
          <p:cNvSpPr/>
          <p:nvPr/>
        </p:nvSpPr>
        <p:spPr>
          <a:xfrm>
            <a:off x="5940425" y="439420"/>
            <a:ext cx="2105660" cy="721995"/>
          </a:xfrm>
          <a:prstGeom prst="wedgeRectCallout">
            <a:avLst>
              <a:gd name="adj1" fmla="val -53347"/>
              <a:gd name="adj2" fmla="val 106376"/>
            </a:avLst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2784" name="图片 238596" descr="jiantou2_00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H="1" flipV="1">
            <a:off x="467360" y="980123"/>
            <a:ext cx="787400" cy="842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403033" y="1196658"/>
            <a:ext cx="1062038" cy="4937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</a:t>
            </a: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思考</a:t>
            </a: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988060" y="2638425"/>
            <a:ext cx="7184390" cy="22860"/>
          </a:xfrm>
          <a:prstGeom prst="straightConnector1">
            <a:avLst/>
          </a:prstGeom>
          <a:ln w="31750">
            <a:gradFill>
              <a:gsLst>
                <a:gs pos="0">
                  <a:schemeClr val="accent4">
                    <a:hueOff val="-4200000"/>
                  </a:schemeClr>
                </a:gs>
                <a:gs pos="100000">
                  <a:schemeClr val="accent4"/>
                </a:gs>
              </a:gsLst>
            </a:gradFill>
            <a:tailEnd type="arrow" w="med" len="med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619250" y="240030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535555" y="238379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468370" y="238379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401185" y="238379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334000" y="238379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266815" y="238379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199630" y="2400300"/>
            <a:ext cx="0" cy="238125"/>
          </a:xfrm>
          <a:prstGeom prst="line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1619250" y="2692400"/>
            <a:ext cx="3810" cy="3778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403985" y="3027045"/>
            <a:ext cx="1186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1</a:t>
            </a:r>
            <a:endParaRPr lang="en-US" altLang="zh-CN" sz="2800"/>
          </a:p>
        </p:txBody>
      </p:sp>
      <p:cxnSp>
        <p:nvCxnSpPr>
          <p:cNvPr id="14" name="直接箭头连接符 13"/>
          <p:cNvCxnSpPr/>
          <p:nvPr/>
        </p:nvCxnSpPr>
        <p:spPr>
          <a:xfrm>
            <a:off x="5333365" y="2730500"/>
            <a:ext cx="0" cy="3778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3491865" y="2764155"/>
            <a:ext cx="0" cy="3778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7200265" y="2717800"/>
            <a:ext cx="0" cy="3778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2535555" y="1967865"/>
            <a:ext cx="0" cy="4159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4427855" y="1967865"/>
            <a:ext cx="0" cy="4159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6266815" y="1984375"/>
            <a:ext cx="0" cy="4159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339975" y="1557020"/>
            <a:ext cx="1186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2</a:t>
            </a:r>
            <a:endParaRPr lang="en-US" altLang="zh-CN" sz="2800"/>
          </a:p>
        </p:txBody>
      </p:sp>
      <p:sp>
        <p:nvSpPr>
          <p:cNvPr id="23" name="矩形 22"/>
          <p:cNvSpPr/>
          <p:nvPr/>
        </p:nvSpPr>
        <p:spPr>
          <a:xfrm>
            <a:off x="1259205" y="4065905"/>
            <a:ext cx="5233035" cy="4927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noAutofit/>
          </a:bodyPr>
          <a:p>
            <a:pPr algn="ctr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自然数中有最大的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奇数吗？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868035" y="4077335"/>
            <a:ext cx="3032760" cy="5219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有最小的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奇数吗？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244739" name="图片 244738" descr="OOOPIC_liuzhenwei1987_20090407034c5376e9bfb19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667" t="61394" r="12666" b="14407"/>
          <a:stretch>
            <a:fillRect/>
          </a:stretch>
        </p:blipFill>
        <p:spPr>
          <a:xfrm>
            <a:off x="539433" y="3965258"/>
            <a:ext cx="792162" cy="1468437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26" name="矩形 25"/>
          <p:cNvSpPr/>
          <p:nvPr/>
        </p:nvSpPr>
        <p:spPr>
          <a:xfrm>
            <a:off x="1254760" y="4940935"/>
            <a:ext cx="5233035" cy="4927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noAutofit/>
          </a:bodyPr>
          <a:p>
            <a:pPr algn="ctr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自然数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中有最大的偶数吗？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868035" y="4922520"/>
            <a:ext cx="3032760" cy="5219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有最小的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偶数吗？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131820" y="4509135"/>
            <a:ext cx="1029335" cy="3829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rgbClr val="FF0000"/>
                </a:solidFill>
              </a:rPr>
              <a:t>没有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63080" y="4509135"/>
            <a:ext cx="1029335" cy="3829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200">
                <a:solidFill>
                  <a:srgbClr val="FF0000"/>
                </a:solidFill>
              </a:rPr>
              <a:t>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04210" y="5373370"/>
            <a:ext cx="1029335" cy="3829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rgbClr val="FF0000"/>
                </a:solidFill>
              </a:rPr>
              <a:t>没有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940425" y="5437505"/>
            <a:ext cx="2567940" cy="5791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>
                <a:solidFill>
                  <a:srgbClr val="FF0000"/>
                </a:solidFill>
              </a:rPr>
              <a:t>非</a:t>
            </a:r>
            <a:r>
              <a:rPr lang="en-US" altLang="zh-CN" sz="2400">
                <a:solidFill>
                  <a:srgbClr val="FF0000"/>
                </a:solidFill>
              </a:rPr>
              <a:t>0</a:t>
            </a:r>
            <a:r>
              <a:rPr lang="zh-CN" altLang="en-US" sz="2400">
                <a:solidFill>
                  <a:srgbClr val="FF0000"/>
                </a:solidFill>
              </a:rPr>
              <a:t>自然数中是</a:t>
            </a:r>
            <a:r>
              <a:rPr lang="en-US" altLang="zh-CN" sz="2400">
                <a:solidFill>
                  <a:srgbClr val="FF0000"/>
                </a:solidFill>
              </a:rPr>
              <a:t>2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28080" y="515620"/>
            <a:ext cx="1924685" cy="7219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latin typeface="站酷快乐体" panose="02010600030101010101" charset="-122"/>
                <a:ea typeface="站酷快乐体" panose="02010600030101010101" charset="-122"/>
              </a:rPr>
              <a:t>交替出现</a:t>
            </a:r>
            <a:endParaRPr lang="zh-CN" altLang="en-US" sz="2800">
              <a:latin typeface="站酷快乐体" panose="02010600030101010101" charset="-122"/>
              <a:ea typeface="站酷快乐体" panose="0201060003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61995" y="3065780"/>
            <a:ext cx="1186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3</a:t>
            </a:r>
            <a:endParaRPr lang="en-US" altLang="zh-CN" sz="2800"/>
          </a:p>
        </p:txBody>
      </p:sp>
      <p:sp>
        <p:nvSpPr>
          <p:cNvPr id="33" name="文本框 32"/>
          <p:cNvSpPr txBox="1"/>
          <p:nvPr/>
        </p:nvSpPr>
        <p:spPr>
          <a:xfrm>
            <a:off x="4212590" y="1557020"/>
            <a:ext cx="464185" cy="4845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/>
              <a:t>4</a:t>
            </a:r>
            <a:endParaRPr lang="en-US" altLang="zh-CN" sz="2800"/>
          </a:p>
        </p:txBody>
      </p:sp>
      <p:sp>
        <p:nvSpPr>
          <p:cNvPr id="34" name="文本框 33"/>
          <p:cNvSpPr txBox="1"/>
          <p:nvPr/>
        </p:nvSpPr>
        <p:spPr>
          <a:xfrm>
            <a:off x="5147945" y="3115945"/>
            <a:ext cx="487680" cy="4089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/>
              <a:t>5</a:t>
            </a:r>
            <a:endParaRPr lang="en-US" altLang="zh-CN" sz="2800"/>
          </a:p>
        </p:txBody>
      </p:sp>
      <p:sp>
        <p:nvSpPr>
          <p:cNvPr id="35" name="文本框 34"/>
          <p:cNvSpPr txBox="1"/>
          <p:nvPr/>
        </p:nvSpPr>
        <p:spPr>
          <a:xfrm>
            <a:off x="6124575" y="1527810"/>
            <a:ext cx="584835" cy="3822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/>
              <a:t>6</a:t>
            </a:r>
            <a:endParaRPr lang="en-US" altLang="zh-CN" sz="2800"/>
          </a:p>
        </p:txBody>
      </p:sp>
      <p:sp>
        <p:nvSpPr>
          <p:cNvPr id="36" name="文本框 35"/>
          <p:cNvSpPr txBox="1"/>
          <p:nvPr/>
        </p:nvSpPr>
        <p:spPr>
          <a:xfrm>
            <a:off x="7019925" y="3065780"/>
            <a:ext cx="549910" cy="4845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/>
              <a:t>7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/>
      <p:bldP spid="25" grpId="1"/>
      <p:bldP spid="26" grpId="1"/>
      <p:bldP spid="28" grpId="1"/>
      <p:bldP spid="29" grpId="1"/>
      <p:bldP spid="30" grpId="1"/>
      <p:bldP spid="31" grpId="1"/>
      <p:bldP spid="32" grpId="1"/>
      <p:bldP spid="20" grpId="0" animBg="1"/>
      <p:bldP spid="2" grpId="0"/>
      <p:bldP spid="23" grpId="2"/>
      <p:bldP spid="29" grpId="2"/>
      <p:bldP spid="25" grpId="2"/>
      <p:bldP spid="30" grpId="2"/>
      <p:bldP spid="26" grpId="2"/>
      <p:bldP spid="31" grpId="2"/>
      <p:bldP spid="28" grpId="2"/>
      <p:bldP spid="32" grpId="2"/>
      <p:bldP spid="27" grpId="0"/>
      <p:bldP spid="27" grpId="1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4660900" y="4408488"/>
            <a:ext cx="1603375" cy="5889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en-US" altLang="zh-CN" sz="324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110</a:t>
            </a:r>
            <a:endParaRPr kumimoji="0" lang="zh-CN" altLang="en-US" sz="3240" b="1" kern="1200" cap="none" spc="0" normalizeH="0" baseline="0" noProof="1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6" name="图片 5" descr="20110728143524-169629868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00"/>
          <a:stretch>
            <a:fillRect/>
          </a:stretch>
        </p:blipFill>
        <p:spPr>
          <a:xfrm>
            <a:off x="3157538" y="1993900"/>
            <a:ext cx="2425700" cy="1497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256002"/>
          <p:cNvSpPr txBox="1"/>
          <p:nvPr/>
        </p:nvSpPr>
        <p:spPr>
          <a:xfrm>
            <a:off x="1257300" y="3622675"/>
            <a:ext cx="7402513" cy="1335088"/>
          </a:xfrm>
          <a:prstGeom prst="rect">
            <a:avLst/>
          </a:prstGeom>
          <a:noFill/>
          <a:ln w="9525">
            <a:noFill/>
          </a:ln>
        </p:spPr>
        <p:txBody>
          <a:bodyPr wrap="square" lIns="91424" tIns="45712" rIns="91424" bIns="45712" anchor="t" anchorCtr="0">
            <a:spAutoFit/>
          </a:bodyPr>
          <a:p>
            <a:pPr marR="0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价格在</a:t>
            </a:r>
            <a:r>
              <a:rPr kumimoji="0" lang="en-US" altLang="zh-CN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106</a:t>
            </a:r>
            <a:r>
              <a:rPr kumimoji="0" lang="en-US" altLang="zh-CN" sz="3240" b="1" kern="1200" cap="none" spc="0" normalizeH="0" baseline="0" noProof="1" dirty="0">
                <a:latin typeface="微软雅黑" pitchFamily="34" charset="-122"/>
                <a:ea typeface="微软雅黑" pitchFamily="34" charset="-122"/>
                <a:cs typeface="+mn-cs"/>
              </a:rPr>
              <a:t>~</a:t>
            </a:r>
            <a:r>
              <a:rPr kumimoji="0" lang="en-US" altLang="zh-CN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122</a:t>
            </a:r>
            <a:r>
              <a:rPr kumimoji="0" lang="zh-CN" altLang="en-US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元之间，是</a:t>
            </a:r>
            <a:r>
              <a:rPr kumimoji="0" lang="en-US" altLang="zh-CN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的倍数，</a:t>
            </a:r>
            <a:endParaRPr kumimoji="0" lang="zh-CN" altLang="en-US" sz="3240" b="1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它的价格可能是（</a:t>
            </a:r>
            <a:r>
              <a:rPr kumimoji="0" lang="en-US" altLang="zh-CN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    </a:t>
            </a:r>
            <a:r>
              <a:rPr kumimoji="0" lang="zh-CN" altLang="en-US" sz="3240" b="1" kern="1200" cap="none" spc="0" normalizeH="0" baseline="0" noProof="1" dirty="0">
                <a:latin typeface="楷体_GB2312" pitchFamily="49" charset="-122"/>
                <a:ea typeface="楷体_GB2312" pitchFamily="49" charset="-122"/>
                <a:cs typeface="+mn-cs"/>
              </a:rPr>
              <a:t>）元。</a:t>
            </a:r>
            <a:endParaRPr kumimoji="0" lang="zh-CN" altLang="en-US" sz="3240" b="1" kern="1200" cap="none" spc="0" normalizeH="0" baseline="0" noProof="1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60900" y="4891088"/>
            <a:ext cx="1603375" cy="5889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en-US" altLang="zh-CN" sz="324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115</a:t>
            </a:r>
            <a:endParaRPr kumimoji="0" lang="zh-CN" altLang="en-US" sz="3240" b="1" kern="1200" cap="none" spc="0" normalizeH="0" baseline="0" noProof="1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78363" y="5403850"/>
            <a:ext cx="1603375" cy="5889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en-US" altLang="zh-CN" sz="3240" b="1" kern="1200" cap="none" spc="0" normalizeH="0" baseline="0" noProof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120</a:t>
            </a:r>
            <a:endParaRPr kumimoji="0" lang="zh-CN" altLang="en-US" sz="3240" b="1" kern="1200" cap="none" spc="0" normalizeH="0" baseline="0" noProof="1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51543" y="1107290"/>
            <a:ext cx="2036445" cy="83883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4860" b="1" i="0" u="none" strike="noStrike" kern="1200" cap="none" spc="0" normalizeH="0" baseline="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anose="020B0604020202020204" pitchFamily="34" charset="0"/>
                <a:ea typeface="宋体" pitchFamily="2" charset="-122"/>
                <a:cs typeface="+mn-cs"/>
              </a:rPr>
              <a:t>猜一猜</a:t>
            </a:r>
            <a:endParaRPr kumimoji="0" lang="zh-CN" altLang="zh-CN" sz="4860" b="1" i="0" u="none" strike="noStrike" kern="1200" cap="none" spc="0" normalizeH="0" baseline="0" noProof="1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32775" name="组合 14"/>
          <p:cNvGrpSpPr/>
          <p:nvPr/>
        </p:nvGrpSpPr>
        <p:grpSpPr>
          <a:xfrm>
            <a:off x="7989888" y="5789613"/>
            <a:ext cx="938212" cy="981075"/>
            <a:chOff x="8365" y="3819"/>
            <a:chExt cx="2036" cy="1991"/>
          </a:xfrm>
        </p:grpSpPr>
        <p:sp>
          <p:nvSpPr>
            <p:cNvPr id="8" name="六边形 7"/>
            <p:cNvSpPr/>
            <p:nvPr/>
          </p:nvSpPr>
          <p:spPr>
            <a:xfrm>
              <a:off x="9023" y="4479"/>
              <a:ext cx="794" cy="660"/>
            </a:xfrm>
            <a:prstGeom prst="hexagon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9" name="六边形 8"/>
            <p:cNvSpPr/>
            <p:nvPr/>
          </p:nvSpPr>
          <p:spPr>
            <a:xfrm>
              <a:off x="9585" y="4145"/>
              <a:ext cx="794" cy="660"/>
            </a:xfrm>
            <a:prstGeom prst="hexagon">
              <a:avLst/>
            </a:prstGeom>
            <a:solidFill>
              <a:srgbClr val="66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2" name="六边形 1"/>
            <p:cNvSpPr/>
            <p:nvPr/>
          </p:nvSpPr>
          <p:spPr>
            <a:xfrm>
              <a:off x="9607" y="4805"/>
              <a:ext cx="794" cy="660"/>
            </a:xfrm>
            <a:prstGeom prst="hexagon">
              <a:avLst/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8983" y="3819"/>
              <a:ext cx="794" cy="660"/>
            </a:xfrm>
            <a:prstGeom prst="hexagon">
              <a:avLst/>
            </a:prstGeom>
            <a:solidFill>
              <a:srgbClr val="FF993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2" name="六边形 11"/>
            <p:cNvSpPr/>
            <p:nvPr/>
          </p:nvSpPr>
          <p:spPr>
            <a:xfrm>
              <a:off x="8365" y="4145"/>
              <a:ext cx="794" cy="660"/>
            </a:xfrm>
            <a:prstGeom prst="hexago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3" name="六边形 2"/>
            <p:cNvSpPr/>
            <p:nvPr/>
          </p:nvSpPr>
          <p:spPr>
            <a:xfrm>
              <a:off x="8365" y="4805"/>
              <a:ext cx="794" cy="660"/>
            </a:xfrm>
            <a:prstGeom prst="hexagon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4" name="六边形 3"/>
            <p:cNvSpPr/>
            <p:nvPr/>
          </p:nvSpPr>
          <p:spPr>
            <a:xfrm>
              <a:off x="8993" y="5150"/>
              <a:ext cx="794" cy="660"/>
            </a:xfrm>
            <a:prstGeom prst="hexagon">
              <a:avLst/>
            </a:prstGeom>
            <a:solidFill>
              <a:srgbClr val="FF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</p:grpSp>
      <p:sp>
        <p:nvSpPr>
          <p:cNvPr id="5" name="矩形 4"/>
          <p:cNvSpPr/>
          <p:nvPr/>
        </p:nvSpPr>
        <p:spPr>
          <a:xfrm>
            <a:off x="1211263" y="887413"/>
            <a:ext cx="1062038" cy="4937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我挑战</a:t>
            </a:r>
            <a:endParaRPr kumimoji="0" lang="en-US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32784" name="图片 238596" descr="jiantou2_0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396875" y="712788"/>
            <a:ext cx="787400" cy="842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椭圆 15"/>
          <p:cNvSpPr/>
          <p:nvPr/>
        </p:nvSpPr>
        <p:spPr>
          <a:xfrm>
            <a:off x="4678363" y="4960938"/>
            <a:ext cx="803275" cy="414338"/>
          </a:xfrm>
          <a:prstGeom prst="ellipse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3" grpId="0"/>
      <p:bldP spid="14" grpId="0"/>
      <p:bldP spid="15" grpId="0"/>
      <p:bldP spid="1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 descr="b37d57d0bbfab194-9429aa682b55e7aa-c7ec7fbcea1ac593021cbc94442525b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64255" y="5373370"/>
            <a:ext cx="1630680" cy="1633855"/>
          </a:xfrm>
          <a:prstGeom prst="rect">
            <a:avLst/>
          </a:prstGeom>
        </p:spPr>
      </p:pic>
      <p:pic>
        <p:nvPicPr>
          <p:cNvPr id="7" name="图片 6" descr="b37d57d0bbfab194-9429aa682b55e7aa-131ecbb271b6bc73714f03dd2077107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0385" y="4878070"/>
            <a:ext cx="1821815" cy="1824990"/>
          </a:xfrm>
          <a:prstGeom prst="rect">
            <a:avLst/>
          </a:prstGeom>
        </p:spPr>
      </p:pic>
      <p:sp>
        <p:nvSpPr>
          <p:cNvPr id="9" name="椭圆形标注 8"/>
          <p:cNvSpPr/>
          <p:nvPr/>
        </p:nvSpPr>
        <p:spPr>
          <a:xfrm rot="21420000">
            <a:off x="365125" y="3568065"/>
            <a:ext cx="2605405" cy="1642110"/>
          </a:xfrm>
          <a:prstGeom prst="wedgeEllipseCallou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e79a8706efd117f6-9e2c5840f1042f9c-b31a01cb1317a5091f1225cf84c7ee63的副本"/>
          <p:cNvPicPr>
            <a:picLocks noChangeAspect="1"/>
          </p:cNvPicPr>
          <p:nvPr/>
        </p:nvPicPr>
        <p:blipFill>
          <a:blip r:embed="rId3"/>
          <a:srcRect l="27416" t="17772" r="5802" b="-3017"/>
          <a:stretch>
            <a:fillRect/>
          </a:stretch>
        </p:blipFill>
        <p:spPr>
          <a:xfrm>
            <a:off x="8047990" y="45085"/>
            <a:ext cx="1158240" cy="1409700"/>
          </a:xfrm>
          <a:prstGeom prst="rect">
            <a:avLst/>
          </a:prstGeom>
        </p:spPr>
      </p:pic>
      <p:pic>
        <p:nvPicPr>
          <p:cNvPr id="4" name="图片 3" descr="deafbedef69d7b02-1e287e14462c8f03-55dc0bbc6366edfdfe2501a3192e775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" y="332740"/>
            <a:ext cx="4248785" cy="2755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69435" y="260350"/>
            <a:ext cx="3594100" cy="2115185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t">
            <a:noAutofit/>
          </a:bodyPr>
          <a:p>
            <a:r>
              <a:rPr lang="zh-CN" altLang="en-US" sz="2400" b="1">
                <a:sym typeface="+mn-ea"/>
              </a:rPr>
              <a:t>五年级6个班级要参加方</a:t>
            </a:r>
            <a:endParaRPr lang="zh-CN" altLang="en-US" sz="2400" b="1">
              <a:sym typeface="+mn-ea"/>
            </a:endParaRPr>
          </a:p>
          <a:p>
            <a:endParaRPr lang="zh-CN" altLang="en-US" sz="2400" b="1">
              <a:sym typeface="+mn-ea"/>
            </a:endParaRPr>
          </a:p>
          <a:p>
            <a:r>
              <a:rPr lang="zh-CN" altLang="en-US" sz="2400" b="1">
                <a:sym typeface="+mn-ea"/>
              </a:rPr>
              <a:t>队表演，每个班的人数为</a:t>
            </a:r>
            <a:endParaRPr lang="zh-CN" altLang="en-US" sz="2400" b="1">
              <a:sym typeface="+mn-ea"/>
            </a:endParaRPr>
          </a:p>
          <a:p>
            <a:endParaRPr lang="zh-CN" altLang="en-US" sz="2400" b="1">
              <a:sym typeface="+mn-ea"/>
            </a:endParaRPr>
          </a:p>
          <a:p>
            <a:r>
              <a:rPr lang="zh-CN" altLang="en-US" sz="2400" b="1">
                <a:sym typeface="+mn-ea"/>
              </a:rPr>
              <a:t>30~40人且</a:t>
            </a:r>
            <a:r>
              <a:rPr lang="zh-CN" altLang="en-US" sz="2400" b="1" u="sng">
                <a:sym typeface="+mn-ea"/>
              </a:rPr>
              <a:t>各不相同</a:t>
            </a:r>
            <a:r>
              <a:rPr lang="zh-CN" altLang="en-US" sz="2400" b="1">
                <a:sym typeface="+mn-ea"/>
              </a:rPr>
              <a:t>。</a:t>
            </a:r>
            <a:endParaRPr lang="zh-CN" altLang="en-US" sz="2400" b="1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5650" y="3851910"/>
            <a:ext cx="2132330" cy="12172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>
                <a:sym typeface="+mn-ea"/>
              </a:rPr>
              <a:t>有4个班参加方队表演的人数是2的倍数</a:t>
            </a:r>
            <a:endParaRPr lang="zh-CN" altLang="en-US" sz="2400">
              <a:sym typeface="+mn-ea"/>
            </a:endParaRPr>
          </a:p>
        </p:txBody>
      </p:sp>
      <p:sp>
        <p:nvSpPr>
          <p:cNvPr id="11" name="圆角矩形标注 10"/>
          <p:cNvSpPr/>
          <p:nvPr/>
        </p:nvSpPr>
        <p:spPr>
          <a:xfrm rot="21120000">
            <a:off x="3228340" y="3738880"/>
            <a:ext cx="2088515" cy="1634490"/>
          </a:xfrm>
          <a:prstGeom prst="wedgeRoundRectCallou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rot="20940000">
            <a:off x="3348355" y="3810000"/>
            <a:ext cx="1968500" cy="12592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>
                <a:sym typeface="+mn-ea"/>
              </a:rPr>
              <a:t>有3个班参加方队表演的人数是5的倍数</a:t>
            </a:r>
            <a:endParaRPr lang="zh-CN" altLang="en-US" sz="2400">
              <a:sym typeface="+mn-ea"/>
            </a:endParaRPr>
          </a:p>
        </p:txBody>
      </p:sp>
      <p:pic>
        <p:nvPicPr>
          <p:cNvPr id="13" name="图片 12" descr="abe1eea3ca79fc28-c577ebdcb0f3dbcc-e36453746012c47bd0ee14295effb9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705" y="4509135"/>
            <a:ext cx="1777365" cy="1777365"/>
          </a:xfrm>
          <a:prstGeom prst="rect">
            <a:avLst/>
          </a:prstGeom>
        </p:spPr>
      </p:pic>
      <p:sp>
        <p:nvSpPr>
          <p:cNvPr id="15" name="椭圆形标注 14"/>
          <p:cNvSpPr/>
          <p:nvPr/>
        </p:nvSpPr>
        <p:spPr>
          <a:xfrm rot="17700000">
            <a:off x="5660390" y="2784475"/>
            <a:ext cx="2070735" cy="2124075"/>
          </a:xfrm>
          <a:prstGeom prst="wedgeEllipseCallou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848350" y="3068320"/>
            <a:ext cx="1776730" cy="16122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>
                <a:sym typeface="+mn-ea"/>
              </a:rPr>
              <a:t>有1个班参加方队表演的人数既不是2的倍数也不是5的倍数。</a:t>
            </a:r>
            <a:endParaRPr lang="zh-CN" altLang="en-US" sz="200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9" grpId="0" animBg="1"/>
      <p:bldP spid="8" grpId="1"/>
      <p:bldP spid="9" grpId="1" animBg="1"/>
      <p:bldP spid="12" grpId="0"/>
      <p:bldP spid="11" grpId="0" animBg="1"/>
      <p:bldP spid="12" grpId="1"/>
      <p:bldP spid="11" grpId="1" animBg="1"/>
      <p:bldP spid="16" grpId="0"/>
      <p:bldP spid="15" grpId="0" animBg="1"/>
      <p:bldP spid="16" grpId="1"/>
      <p:bldP spid="1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339975" y="692785"/>
            <a:ext cx="5197475" cy="1296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5000">
                <a:latin typeface="站酷快乐体" panose="02010600030101010101" charset="-122"/>
                <a:ea typeface="站酷快乐体" panose="02010600030101010101" charset="-122"/>
              </a:rPr>
              <a:t>我的学习目标</a:t>
            </a:r>
            <a:endParaRPr lang="zh-CN" altLang="en-US" sz="5000">
              <a:latin typeface="站酷快乐体" panose="02010600030101010101" charset="-122"/>
              <a:ea typeface="站酷快乐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1555" y="1628775"/>
            <a:ext cx="7995285" cy="11480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通过在百数表上圈一圈，我能发现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的倍数特征，并能判断一个数是否是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倍数。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2190" y="3573145"/>
            <a:ext cx="8131810" cy="5778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noAutofit/>
          </a:bodyPr>
          <a:p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我能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了解奇数和偶数的含义，并能做出正确的判断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4395" y="4869815"/>
            <a:ext cx="8131810" cy="977900"/>
          </a:xfrm>
          <a:prstGeom prst="rect">
            <a:avLst/>
          </a:prstGeom>
          <a:gradFill>
            <a:gsLst>
              <a:gs pos="19000">
                <a:srgbClr val="FFB9B9"/>
              </a:gs>
              <a:gs pos="64000">
                <a:srgbClr val="FF8F8E"/>
              </a:gs>
              <a:gs pos="44000">
                <a:srgbClr val="FE9E9F"/>
              </a:gs>
              <a:gs pos="84000">
                <a:srgbClr val="FF7373"/>
              </a:gs>
            </a:gsLst>
            <a:lin scaled="1"/>
          </a:gradFill>
        </p:spPr>
        <p:txBody>
          <a:bodyPr wrap="square" rtlCol="0">
            <a:noAutofit/>
          </a:bodyPr>
          <a:p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通过观察、猜测和讨论，发展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我的推理意识和解决问题的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能力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十字星 7"/>
          <p:cNvSpPr/>
          <p:nvPr/>
        </p:nvSpPr>
        <p:spPr>
          <a:xfrm>
            <a:off x="392430" y="1814195"/>
            <a:ext cx="478155" cy="605790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十字星 8"/>
          <p:cNvSpPr/>
          <p:nvPr/>
        </p:nvSpPr>
        <p:spPr>
          <a:xfrm>
            <a:off x="418465" y="4869815"/>
            <a:ext cx="502920" cy="698500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十字星 9"/>
          <p:cNvSpPr/>
          <p:nvPr/>
        </p:nvSpPr>
        <p:spPr>
          <a:xfrm>
            <a:off x="367030" y="3429000"/>
            <a:ext cx="503555" cy="667385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 bldLvl="0" animBg="1"/>
      <p:bldP spid="3" grpId="1" animBg="1"/>
      <p:bldP spid="8" grpId="1" animBg="1"/>
      <p:bldP spid="10" grpId="0" bldLvl="0" animBg="1"/>
      <p:bldP spid="6" grpId="0" bldLvl="0" animBg="1"/>
      <p:bldP spid="10" grpId="1" animBg="1"/>
      <p:bldP spid="6" grpId="1" animBg="1"/>
      <p:bldP spid="9" grpId="0" bldLvl="0" animBg="1"/>
      <p:bldP spid="7" grpId="0" bldLvl="0" animBg="1"/>
      <p:bldP spid="9" grpId="1" animBg="1"/>
      <p:bldP spid="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b37d57d0bbfab194-9429aa682b55e7aa-24a8a5e009899fc720ee32011a8080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8080" y="3789045"/>
            <a:ext cx="2670175" cy="2674620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6012180" y="1412875"/>
            <a:ext cx="2592705" cy="165163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198495" y="1412875"/>
            <a:ext cx="2355850" cy="161163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39750" y="1412875"/>
            <a:ext cx="2160905" cy="167513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0" y="4509135"/>
            <a:ext cx="5073015" cy="102044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highlight>
                <a:srgbClr val="00FFFF"/>
              </a:highlight>
            </a:endParaRPr>
          </a:p>
        </p:txBody>
      </p:sp>
      <p:sp>
        <p:nvSpPr>
          <p:cNvPr id="38913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38914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38915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1595" y="621030"/>
            <a:ext cx="2178685" cy="51752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</a:bodyPr>
          <a:p>
            <a:pPr algn="ctr"/>
            <a:r>
              <a:rPr lang="zh-CN" altLang="en-US" sz="4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  <a:lumMod val="40000"/>
                    <a:lumOff val="60000"/>
                  </a:schemeClr>
                </a:solidFill>
                <a:effectLst/>
                <a:latin typeface="新宋体" charset="0"/>
                <a:ea typeface="新宋体" charset="0"/>
              </a:rPr>
              <a:t>活学活用</a:t>
            </a:r>
            <a:endParaRPr lang="zh-CN" altLang="en-US" sz="4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  <a:lumMod val="40000"/>
                  <a:lumOff val="60000"/>
                </a:schemeClr>
              </a:solidFill>
              <a:effectLst/>
              <a:latin typeface="新宋体" charset="0"/>
              <a:ea typeface="新宋体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2636520"/>
            <a:ext cx="7506970" cy="17297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根据上面三位同学的说法,参加方队表演的五年级总人数</a:t>
            </a:r>
            <a:r>
              <a:rPr lang="zh-CN" altLang="en-US" sz="2400" b="1">
                <a:solidFill>
                  <a:srgbClr val="FF0000"/>
                </a:solidFill>
              </a:rPr>
              <a:t>最多</a:t>
            </a:r>
            <a:r>
              <a:rPr lang="zh-CN" altLang="en-US" sz="2400" b="1"/>
              <a:t>有多少人?</a:t>
            </a:r>
            <a:endParaRPr lang="zh-CN" altLang="en-US" sz="2400" b="1"/>
          </a:p>
        </p:txBody>
      </p:sp>
      <p:sp>
        <p:nvSpPr>
          <p:cNvPr id="5" name="文本框 4"/>
          <p:cNvSpPr txBox="1"/>
          <p:nvPr/>
        </p:nvSpPr>
        <p:spPr>
          <a:xfrm>
            <a:off x="35560" y="4579620"/>
            <a:ext cx="5073650" cy="9499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/>
              <a:t>要求：小组合作交流，并把思考过程记录在学习单上</a:t>
            </a:r>
            <a:r>
              <a:rPr lang="zh-CN" altLang="en-US" sz="2400" b="1"/>
              <a:t>与大家分享</a:t>
            </a:r>
            <a:endParaRPr lang="zh-CN" altLang="en-US" sz="2400" b="1"/>
          </a:p>
        </p:txBody>
      </p:sp>
      <p:sp>
        <p:nvSpPr>
          <p:cNvPr id="8" name="文本框 7"/>
          <p:cNvSpPr txBox="1"/>
          <p:nvPr/>
        </p:nvSpPr>
        <p:spPr>
          <a:xfrm>
            <a:off x="611505" y="1556385"/>
            <a:ext cx="2078355" cy="15373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>
                <a:sym typeface="+mn-ea"/>
              </a:rPr>
              <a:t>有4个班参加方队表演的人数是2的倍数</a:t>
            </a:r>
            <a:endParaRPr lang="zh-CN" altLang="en-US" sz="2400"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92195" y="1556385"/>
            <a:ext cx="1935480" cy="12490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>
                <a:sym typeface="+mn-ea"/>
              </a:rPr>
              <a:t>有3个班参加方队表演的人数是5的倍数</a:t>
            </a:r>
            <a:endParaRPr lang="zh-CN" altLang="en-US" sz="2400"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41390" y="1485265"/>
            <a:ext cx="2536825" cy="14649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>
                <a:sym typeface="+mn-ea"/>
              </a:rPr>
              <a:t>有1个班参加方队表演的人数既不是2的倍数也不是5的倍数。</a:t>
            </a:r>
            <a:endParaRPr lang="zh-CN" altLang="en-US" sz="240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  <p:bldP spid="5" grpId="0"/>
      <p:bldP spid="6" grpId="1" animBg="1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10" name="文本框 256006"/>
          <p:cNvSpPr txBox="1"/>
          <p:nvPr/>
        </p:nvSpPr>
        <p:spPr>
          <a:xfrm>
            <a:off x="683260" y="2854325"/>
            <a:ext cx="8099425" cy="11353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p>
            <a:pPr marR="0" algn="l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zh-CN" sz="2800" b="1" kern="1200" cap="none" spc="0" normalizeH="0" baseline="0" noProof="1" dirty="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1.</a:t>
            </a:r>
            <a:r>
              <a:rPr kumimoji="0" lang="zh-CN" altLang="en-US" sz="2800" b="1" kern="1200" cap="none" spc="0" normalizeH="0" baseline="0" noProof="1" dirty="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四人一组，一人代表抽四张卡片，并分给小组成员，保证每人手上有一个</a:t>
            </a:r>
            <a:r>
              <a:rPr kumimoji="0" lang="zh-CN" altLang="en-US" sz="2800" b="1" kern="1200" cap="none" spc="0" normalizeH="0" baseline="0" noProof="1" dirty="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数字。</a:t>
            </a:r>
            <a:endParaRPr kumimoji="0" lang="zh-CN" altLang="en-US" sz="2800" b="1" kern="1200" cap="none" spc="0" normalizeH="0" baseline="0" noProof="1" dirty="0">
              <a:latin typeface="站酷快乐体" panose="02010600030101010101" charset="-122"/>
              <a:ea typeface="站酷快乐体" panose="02010600030101010101" charset="-122"/>
              <a:cs typeface="站酷快乐体" panose="02010600030101010101" charset="-122"/>
            </a:endParaRPr>
          </a:p>
        </p:txBody>
      </p:sp>
      <p:sp>
        <p:nvSpPr>
          <p:cNvPr id="238596" name="矩形 238595"/>
          <p:cNvSpPr/>
          <p:nvPr/>
        </p:nvSpPr>
        <p:spPr>
          <a:xfrm>
            <a:off x="1211263" y="887413"/>
            <a:ext cx="1062038" cy="4937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2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我挑战</a:t>
            </a:r>
            <a:endParaRPr kumimoji="0" lang="en-US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31754" name="图片 238596" descr="jiantou2_00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H="1" flipV="1">
            <a:off x="396875" y="712788"/>
            <a:ext cx="787400" cy="842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3131539" y="1340804"/>
            <a:ext cx="2654300" cy="83883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860" b="1" i="0" u="none" strike="noStrike" kern="1200" cap="none" spc="0" normalizeH="0" baseline="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站酷快乐体" panose="02010600030101010101" charset="-122"/>
                <a:ea typeface="站酷快乐体" panose="02010600030101010101" charset="-122"/>
                <a:cs typeface="+mn-cs"/>
              </a:rPr>
              <a:t>组数比赛</a:t>
            </a:r>
            <a:endParaRPr kumimoji="0" lang="zh-CN" altLang="en-US" sz="4860" b="1" i="0" u="none" strike="noStrike" kern="1200" cap="none" spc="0" normalizeH="0" baseline="0" noProof="1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站酷快乐体" panose="02010600030101010101" charset="-122"/>
              <a:ea typeface="站酷快乐体" panose="0201060003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8660" y="2204720"/>
            <a:ext cx="1943100" cy="4178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200">
                <a:solidFill>
                  <a:srgbClr val="FF0000"/>
                </a:solidFill>
                <a:latin typeface="微软雅黑" charset="0"/>
                <a:ea typeface="微软雅黑" charset="0"/>
              </a:rPr>
              <a:t>比赛规则：</a:t>
            </a:r>
            <a:endParaRPr lang="zh-CN" altLang="en-US" sz="3200">
              <a:solidFill>
                <a:srgbClr val="FF0000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260" y="3933190"/>
            <a:ext cx="7886065" cy="13690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 b="1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2.</a:t>
            </a:r>
            <a:r>
              <a:rPr lang="zh-CN" altLang="en-US" sz="2800" b="1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小组合作，根据提示，在规定时间</a:t>
            </a:r>
            <a:r>
              <a:rPr lang="zh-CN" altLang="en-US" sz="2800" b="1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内出示小组答案，答对一个得</a:t>
            </a:r>
            <a:r>
              <a:rPr lang="en-US" altLang="zh-CN" sz="2800" b="1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5</a:t>
            </a:r>
            <a:r>
              <a:rPr lang="zh-CN" altLang="en-US" sz="2800" b="1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分，累计得分最高的小组获胜。</a:t>
            </a:r>
            <a:endParaRPr lang="zh-CN" altLang="en-US" sz="2800" b="1">
              <a:latin typeface="站酷快乐体" panose="02010600030101010101" charset="-122"/>
              <a:ea typeface="站酷快乐体" panose="02010600030101010101" charset="-122"/>
              <a:cs typeface="站酷快乐体" panose="02010600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3850" y="5288280"/>
            <a:ext cx="8888095" cy="11029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solidFill>
                  <a:srgbClr val="00B0F0"/>
                </a:solidFill>
              </a:rPr>
              <a:t>每组</a:t>
            </a:r>
            <a:r>
              <a:rPr lang="en-US" altLang="zh-CN" sz="2800">
                <a:solidFill>
                  <a:srgbClr val="00B0F0"/>
                </a:solidFill>
              </a:rPr>
              <a:t>2</a:t>
            </a:r>
            <a:r>
              <a:rPr lang="zh-CN" altLang="en-US" sz="2800">
                <a:solidFill>
                  <a:srgbClr val="00B0F0"/>
                </a:solidFill>
              </a:rPr>
              <a:t>名裁判，一名负责判断</a:t>
            </a:r>
            <a:r>
              <a:rPr lang="zh-CN" altLang="en-US" sz="2800">
                <a:solidFill>
                  <a:srgbClr val="00B0F0"/>
                </a:solidFill>
              </a:rPr>
              <a:t>对错，一名负责分发积分和统计最后得分</a:t>
            </a:r>
            <a:endParaRPr lang="zh-CN" altLang="en-US" sz="280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510" grpId="1"/>
      <p:bldP spid="2" grpId="0"/>
      <p:bldP spid="21510" grpId="2"/>
      <p:bldP spid="3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115695" y="2780665"/>
            <a:ext cx="7606030" cy="11239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80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组成两位数</a:t>
            </a:r>
            <a:r>
              <a:rPr lang="en-US" altLang="zh-CN" sz="480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 </a:t>
            </a:r>
            <a:r>
              <a:rPr lang="zh-CN" altLang="en-US" sz="480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它是</a:t>
            </a:r>
            <a:r>
              <a:rPr lang="en-US" altLang="zh-CN" sz="480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2</a:t>
            </a:r>
            <a:r>
              <a:rPr lang="zh-CN" altLang="en-US" sz="4800"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的倍数</a:t>
            </a:r>
            <a:endParaRPr lang="zh-CN" altLang="en-US" sz="4800">
              <a:latin typeface="站酷快乐体" panose="02010600030101010101" charset="-122"/>
              <a:ea typeface="站酷快乐体" panose="02010600030101010101" charset="-122"/>
              <a:cs typeface="站酷快乐体" panose="02010600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27455" y="2924810"/>
            <a:ext cx="7606030" cy="11239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800">
                <a:solidFill>
                  <a:srgbClr val="92D05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组成三位数</a:t>
            </a:r>
            <a:r>
              <a:rPr lang="en-US" altLang="zh-CN" sz="4800">
                <a:solidFill>
                  <a:srgbClr val="92D05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 </a:t>
            </a:r>
            <a:r>
              <a:rPr lang="zh-CN" altLang="en-US" sz="4800">
                <a:solidFill>
                  <a:srgbClr val="92D05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它是</a:t>
            </a:r>
            <a:r>
              <a:rPr lang="en-US" altLang="zh-CN" sz="4800">
                <a:solidFill>
                  <a:srgbClr val="92D05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5</a:t>
            </a:r>
            <a:r>
              <a:rPr lang="zh-CN" altLang="en-US" sz="4800">
                <a:solidFill>
                  <a:srgbClr val="92D05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的倍数</a:t>
            </a:r>
            <a:endParaRPr lang="zh-CN" altLang="en-US" sz="4800">
              <a:solidFill>
                <a:srgbClr val="92D050"/>
              </a:solidFill>
              <a:latin typeface="站酷快乐体" panose="02010600030101010101" charset="-122"/>
              <a:ea typeface="站酷快乐体" panose="02010600030101010101" charset="-122"/>
              <a:cs typeface="站酷快乐体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37920" y="2780665"/>
            <a:ext cx="8006080" cy="11239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组成两位数</a:t>
            </a:r>
            <a:r>
              <a:rPr lang="en-US" altLang="zh-CN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 </a:t>
            </a:r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它不是</a:t>
            </a:r>
            <a:r>
              <a:rPr lang="en-US" altLang="zh-CN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5</a:t>
            </a:r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的倍数</a:t>
            </a:r>
            <a:endParaRPr lang="zh-CN" altLang="en-US" sz="4800">
              <a:solidFill>
                <a:srgbClr val="0070C0"/>
              </a:solidFill>
              <a:latin typeface="站酷快乐体" panose="02010600030101010101" charset="-122"/>
              <a:ea typeface="站酷快乐体" panose="02010600030101010101" charset="-122"/>
              <a:cs typeface="站酷快乐体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3305" y="2637155"/>
            <a:ext cx="7606030" cy="11239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组成四位数</a:t>
            </a:r>
            <a:r>
              <a:rPr lang="en-US" altLang="zh-CN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 </a:t>
            </a:r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它既是</a:t>
            </a:r>
            <a:r>
              <a:rPr lang="en-US" altLang="zh-CN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2</a:t>
            </a:r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的倍数也是</a:t>
            </a:r>
            <a:r>
              <a:rPr lang="en-US" altLang="zh-CN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5</a:t>
            </a:r>
            <a:r>
              <a:rPr lang="zh-CN" altLang="en-US" sz="4800">
                <a:solidFill>
                  <a:srgbClr val="0070C0"/>
                </a:solidFill>
                <a:latin typeface="站酷快乐体" panose="02010600030101010101" charset="-122"/>
                <a:ea typeface="站酷快乐体" panose="02010600030101010101" charset="-122"/>
                <a:cs typeface="站酷快乐体" panose="02010600030101010101" charset="-122"/>
              </a:rPr>
              <a:t>的倍数</a:t>
            </a:r>
            <a:endParaRPr lang="zh-CN" altLang="en-US" sz="4800">
              <a:solidFill>
                <a:srgbClr val="0070C0"/>
              </a:solidFill>
              <a:latin typeface="站酷快乐体" panose="02010600030101010101" charset="-122"/>
              <a:ea typeface="站酷快乐体" panose="02010600030101010101" charset="-122"/>
              <a:cs typeface="站酷快乐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" grpId="0"/>
      <p:bldP spid="6" grpId="1"/>
      <p:bldP spid="5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b32303235373830373bbdb1b1ad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555558" y="1773079"/>
            <a:ext cx="3891439" cy="3891439"/>
          </a:xfrm>
          <a:prstGeom prst="rect">
            <a:avLst/>
          </a:prstGeom>
        </p:spPr>
      </p:pic>
      <p:pic>
        <p:nvPicPr>
          <p:cNvPr id="5" name="图片 4" descr="3b32313539303337393bc0f1bba8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935" y="1771174"/>
            <a:ext cx="1342073" cy="1342073"/>
          </a:xfrm>
          <a:prstGeom prst="rect">
            <a:avLst/>
          </a:prstGeom>
        </p:spPr>
      </p:pic>
      <p:pic>
        <p:nvPicPr>
          <p:cNvPr id="7" name="图片 6" descr="3b32313539303337393bc0f1bba8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9621" y="4178618"/>
            <a:ext cx="1342073" cy="1342073"/>
          </a:xfrm>
          <a:prstGeom prst="rect">
            <a:avLst/>
          </a:prstGeom>
        </p:spPr>
      </p:pic>
      <p:pic>
        <p:nvPicPr>
          <p:cNvPr id="8" name="图片 7" descr="3b32313539303337393bc0f1bba8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37571" y="1742123"/>
            <a:ext cx="1342073" cy="1342073"/>
          </a:xfrm>
          <a:prstGeom prst="rect">
            <a:avLst/>
          </a:prstGeom>
        </p:spPr>
      </p:pic>
      <p:pic>
        <p:nvPicPr>
          <p:cNvPr id="9" name="图片 8" descr="3b32313539303337393bc0f1bba8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01401" y="4320540"/>
            <a:ext cx="1342073" cy="134207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5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Line 2"/>
          <p:cNvSpPr/>
          <p:nvPr/>
        </p:nvSpPr>
        <p:spPr>
          <a:xfrm>
            <a:off x="1906588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986" name="AutoShape 3"/>
          <p:cNvSpPr/>
          <p:nvPr/>
        </p:nvSpPr>
        <p:spPr>
          <a:xfrm rot="-5400000">
            <a:off x="4075113" y="1847850"/>
            <a:ext cx="1004887" cy="9209088"/>
          </a:xfrm>
          <a:prstGeom prst="flowChartDelay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endParaRPr lang="zh-CN" altLang="en-US" dirty="0">
              <a:latin typeface="Arial" panose="020B0604020202020204" pitchFamily="34" charset="0"/>
              <a:ea typeface="宋体" pitchFamily="2" charset="-122"/>
            </a:endParaRPr>
          </a:p>
        </p:txBody>
      </p:sp>
      <p:grpSp>
        <p:nvGrpSpPr>
          <p:cNvPr id="41987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41988" name="Picture 5" descr="header_b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5" r="57014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989" name="Oval 6"/>
            <p:cNvSpPr/>
            <p:nvPr/>
          </p:nvSpPr>
          <p:spPr>
            <a:xfrm>
              <a:off x="0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0" name="Oval 7"/>
            <p:cNvSpPr/>
            <p:nvPr/>
          </p:nvSpPr>
          <p:spPr>
            <a:xfrm>
              <a:off x="2602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1" name="Oval 8"/>
            <p:cNvSpPr/>
            <p:nvPr/>
          </p:nvSpPr>
          <p:spPr>
            <a:xfrm rot="3660000">
              <a:off x="493" y="227"/>
              <a:ext cx="1049" cy="5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41992" name="Line 9"/>
          <p:cNvSpPr/>
          <p:nvPr/>
        </p:nvSpPr>
        <p:spPr>
          <a:xfrm>
            <a:off x="1116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41993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41994" name="Oval 11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5" name="Oval 12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6" name="Oval 13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7" name="Oval 14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8" name="Oval 15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1999" name="Oval 16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0" name="Oval 17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1" name="Oval 18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2" name="Oval 19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3" name="Oval 20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4" name="Oval 21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5" name="Oval 22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grpSp>
        <p:nvGrpSpPr>
          <p:cNvPr id="42006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42007" name="Picture 24" descr="header_b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8" t="11485" r="29807" b="44258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2008" name="Oval 25"/>
            <p:cNvSpPr/>
            <p:nvPr/>
          </p:nvSpPr>
          <p:spPr>
            <a:xfrm>
              <a:off x="0" y="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09" name="Oval 26"/>
            <p:cNvSpPr/>
            <p:nvPr/>
          </p:nvSpPr>
          <p:spPr>
            <a:xfrm>
              <a:off x="795" y="200"/>
              <a:ext cx="1361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42010" name="Oval 27"/>
            <p:cNvSpPr/>
            <p:nvPr/>
          </p:nvSpPr>
          <p:spPr>
            <a:xfrm>
              <a:off x="2799" y="20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endParaRPr lang="zh-CN" altLang="en-US" dirty="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42011" name="Line 28"/>
          <p:cNvSpPr/>
          <p:nvPr/>
        </p:nvSpPr>
        <p:spPr>
          <a:xfrm>
            <a:off x="6804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" name="文本框 1"/>
          <p:cNvSpPr txBox="1"/>
          <p:nvPr/>
        </p:nvSpPr>
        <p:spPr>
          <a:xfrm>
            <a:off x="1115695" y="2132965"/>
            <a:ext cx="7182485" cy="2769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9000">
                <a:latin typeface="站酷快乐体" panose="02010600030101010101" charset="-122"/>
                <a:ea typeface="站酷快乐体" panose="02010600030101010101" charset="-122"/>
              </a:rPr>
              <a:t>谈谈你的收获</a:t>
            </a:r>
            <a:endParaRPr lang="zh-CN" altLang="en-US" sz="9000">
              <a:latin typeface="站酷快乐体" panose="02010600030101010101" charset="-122"/>
              <a:ea typeface="站酷快乐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5" name="图片 260097" descr="未标题-2"/>
          <p:cNvPicPr>
            <a:picLocks noChangeAspect="1"/>
          </p:cNvPicPr>
          <p:nvPr/>
        </p:nvPicPr>
        <p:blipFill>
          <a:blip r:embed="rId1"/>
          <a:srcRect l="11369" t="13638" r="9119" b="13170"/>
          <a:stretch>
            <a:fillRect/>
          </a:stretch>
        </p:blipFill>
        <p:spPr>
          <a:xfrm>
            <a:off x="1028700" y="312738"/>
            <a:ext cx="7112000" cy="51482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60099" name="组合 260098"/>
          <p:cNvGrpSpPr/>
          <p:nvPr/>
        </p:nvGrpSpPr>
        <p:grpSpPr>
          <a:xfrm>
            <a:off x="1824355" y="1298575"/>
            <a:ext cx="6062663" cy="2762250"/>
            <a:chOff x="1250" y="882"/>
            <a:chExt cx="4316" cy="2005"/>
          </a:xfrm>
        </p:grpSpPr>
        <p:sp>
          <p:nvSpPr>
            <p:cNvPr id="36867" name="椭圆 260099"/>
            <p:cNvSpPr/>
            <p:nvPr/>
          </p:nvSpPr>
          <p:spPr>
            <a:xfrm>
              <a:off x="3155" y="1383"/>
              <a:ext cx="484" cy="484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68" name="椭圆 260100"/>
            <p:cNvSpPr/>
            <p:nvPr/>
          </p:nvSpPr>
          <p:spPr>
            <a:xfrm>
              <a:off x="5081" y="1381"/>
              <a:ext cx="485" cy="485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69" name="椭圆 260101"/>
            <p:cNvSpPr/>
            <p:nvPr/>
          </p:nvSpPr>
          <p:spPr>
            <a:xfrm>
              <a:off x="4126" y="882"/>
              <a:ext cx="484" cy="484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0" name="椭圆 260102"/>
            <p:cNvSpPr/>
            <p:nvPr/>
          </p:nvSpPr>
          <p:spPr>
            <a:xfrm>
              <a:off x="1262" y="1383"/>
              <a:ext cx="484" cy="484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1" name="椭圆 260103"/>
            <p:cNvSpPr/>
            <p:nvPr/>
          </p:nvSpPr>
          <p:spPr>
            <a:xfrm>
              <a:off x="2211" y="1880"/>
              <a:ext cx="484" cy="484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2" name="椭圆 260104"/>
            <p:cNvSpPr/>
            <p:nvPr/>
          </p:nvSpPr>
          <p:spPr>
            <a:xfrm>
              <a:off x="1250" y="2403"/>
              <a:ext cx="484" cy="484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3" name="椭圆 260105"/>
            <p:cNvSpPr/>
            <p:nvPr/>
          </p:nvSpPr>
          <p:spPr>
            <a:xfrm>
              <a:off x="2218" y="882"/>
              <a:ext cx="485" cy="485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4" name="椭圆 260106"/>
            <p:cNvSpPr/>
            <p:nvPr/>
          </p:nvSpPr>
          <p:spPr>
            <a:xfrm>
              <a:off x="3188" y="2379"/>
              <a:ext cx="484" cy="485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5" name="椭圆 260107"/>
            <p:cNvSpPr/>
            <p:nvPr/>
          </p:nvSpPr>
          <p:spPr>
            <a:xfrm>
              <a:off x="4117" y="1880"/>
              <a:ext cx="484" cy="485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  <p:sp>
          <p:nvSpPr>
            <p:cNvPr id="36876" name="椭圆 260108"/>
            <p:cNvSpPr/>
            <p:nvPr/>
          </p:nvSpPr>
          <p:spPr>
            <a:xfrm>
              <a:off x="5069" y="2391"/>
              <a:ext cx="484" cy="485"/>
            </a:xfrm>
            <a:prstGeom prst="ellipse">
              <a:avLst/>
            </a:prstGeom>
            <a:noFill/>
            <a:ln w="412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algn="ctr" eaLnBrk="0" hangingPunct="0"/>
              <a:endParaRPr lang="zh-CN" altLang="en-US" sz="100">
                <a:latin typeface="Arial" panose="020B0604020202020204" pitchFamily="34" charset="0"/>
                <a:ea typeface="宋体" pitchFamily="2" charset="-122"/>
              </a:endParaRPr>
            </a:p>
          </p:txBody>
        </p:sp>
      </p:grpSp>
      <p:sp>
        <p:nvSpPr>
          <p:cNvPr id="260110" name="文本框 260109"/>
          <p:cNvSpPr txBox="1"/>
          <p:nvPr/>
        </p:nvSpPr>
        <p:spPr>
          <a:xfrm>
            <a:off x="393700" y="4270375"/>
            <a:ext cx="5578475" cy="928688"/>
          </a:xfrm>
          <a:prstGeom prst="rect">
            <a:avLst/>
          </a:prstGeom>
          <a:noFill/>
          <a:ln w="9525">
            <a:noFill/>
          </a:ln>
        </p:spPr>
        <p:txBody>
          <a:bodyPr wrap="square" lIns="91424" tIns="45712" rIns="91424" bIns="45712" anchor="t" anchorCtr="0">
            <a:noAutofit/>
          </a:bodyPr>
          <a:p>
            <a:pPr marR="0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kern="1200" cap="none" spc="0" normalizeH="0" baseline="0" noProof="1" dirty="0">
                <a:latin typeface="Arial" panose="020B0604020202020204" pitchFamily="34" charset="0"/>
                <a:ea typeface="黑体" pitchFamily="49" charset="-122"/>
                <a:cs typeface="+mn-cs"/>
              </a:rPr>
              <a:t>４的倍数都是２的倍数吗？</a:t>
            </a:r>
            <a:endParaRPr kumimoji="0" lang="zh-CN" altLang="en-US" sz="3240" kern="1200" cap="none" spc="0" normalizeH="0" baseline="0" noProof="1" dirty="0">
              <a:latin typeface="Arial" panose="020B0604020202020204" pitchFamily="34" charset="0"/>
              <a:ea typeface="黑体" pitchFamily="49" charset="-122"/>
              <a:cs typeface="+mn-cs"/>
            </a:endParaRPr>
          </a:p>
        </p:txBody>
      </p:sp>
      <p:sp>
        <p:nvSpPr>
          <p:cNvPr id="260111" name="文本框 260110"/>
          <p:cNvSpPr txBox="1"/>
          <p:nvPr/>
        </p:nvSpPr>
        <p:spPr>
          <a:xfrm>
            <a:off x="263525" y="4919663"/>
            <a:ext cx="5961063" cy="587375"/>
          </a:xfrm>
          <a:prstGeom prst="rect">
            <a:avLst/>
          </a:prstGeom>
          <a:noFill/>
          <a:ln w="9525">
            <a:noFill/>
          </a:ln>
        </p:spPr>
        <p:txBody>
          <a:bodyPr lIns="91424" tIns="45712" rIns="91424" bIns="45712" anchor="t" anchorCtr="0">
            <a:spAutoFit/>
          </a:bodyPr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kumimoji="0" lang="zh-CN" altLang="en-US" sz="3240" kern="1200" cap="none" spc="0" normalizeH="0" baseline="0" noProof="1" dirty="0">
                <a:latin typeface="Arial" panose="020B0604020202020204" pitchFamily="34" charset="0"/>
                <a:ea typeface="黑体" pitchFamily="49" charset="-122"/>
                <a:cs typeface="+mn-cs"/>
              </a:rPr>
              <a:t> ２的倍数都是４的倍数吗？</a:t>
            </a:r>
            <a:endParaRPr kumimoji="0" lang="zh-CN" altLang="en-US" sz="2880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黑体" pitchFamily="49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72088" y="4394200"/>
            <a:ext cx="339725" cy="533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zh-CN" altLang="en-US" sz="2880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黑体" pitchFamily="49" charset="-122"/>
                <a:cs typeface="+mn-cs"/>
              </a:rPr>
              <a:t>√</a:t>
            </a:r>
            <a:endParaRPr kumimoji="0" lang="zh-CN" altLang="en-US" sz="2880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黑体" pitchFamily="49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84775" y="4926013"/>
            <a:ext cx="339725" cy="534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zh-CN" altLang="en-US" sz="2880" kern="1200" cap="none" spc="0" normalizeH="0" baseline="0" noProof="1" dirty="0">
                <a:solidFill>
                  <a:srgbClr val="FF0000"/>
                </a:solidFill>
                <a:latin typeface="Arial" panose="020B0604020202020204" pitchFamily="34" charset="0"/>
                <a:ea typeface="黑体" pitchFamily="49" charset="-122"/>
                <a:cs typeface="+mn-cs"/>
              </a:rPr>
              <a:t>×</a:t>
            </a:r>
            <a:endParaRPr kumimoji="0" lang="zh-CN" altLang="en-US" sz="2880" kern="1200" cap="none" spc="0" normalizeH="0" baseline="0" noProof="1" dirty="0">
              <a:solidFill>
                <a:srgbClr val="FF0000"/>
              </a:solidFill>
              <a:latin typeface="Arial" panose="020B0604020202020204" pitchFamily="34" charset="0"/>
              <a:ea typeface="黑体" pitchFamily="49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34050" y="4329113"/>
            <a:ext cx="2479675" cy="1349375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15" strike="noStrike" noProof="1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256338" y="4808538"/>
            <a:ext cx="1533525" cy="701675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215" strike="noStrike" noProof="1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48413" y="4394200"/>
            <a:ext cx="1236663" cy="4238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en-US" altLang="zh-CN" sz="216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r>
              <a:rPr kumimoji="0" lang="zh-CN" altLang="zh-CN" sz="216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的倍数</a:t>
            </a:r>
            <a:r>
              <a:rPr kumimoji="0" lang="en-US" altLang="zh-CN" sz="2160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 </a:t>
            </a:r>
            <a:endParaRPr kumimoji="0" lang="en-US" altLang="zh-CN" sz="2160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21438" y="4926013"/>
            <a:ext cx="1220788" cy="4238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en-US" altLang="zh-CN" sz="216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r>
              <a:rPr kumimoji="0" lang="zh-CN" altLang="zh-CN" sz="216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的倍数</a:t>
            </a:r>
            <a:r>
              <a:rPr kumimoji="0" lang="en-US" altLang="zh-CN" sz="1700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+mn-cs"/>
              </a:rPr>
              <a:t> </a:t>
            </a:r>
            <a:endParaRPr kumimoji="0" lang="en-US" altLang="zh-CN" sz="1700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0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0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10" grpId="0"/>
      <p:bldP spid="260111" grpId="0"/>
      <p:bldP spid="12" grpId="0"/>
      <p:bldP spid="13" grpId="0"/>
      <p:bldP spid="15" grpId="0" bldLvl="0" animBg="1"/>
      <p:bldP spid="14" grpId="0" bldLvl="0" animBg="1"/>
      <p:bldP spid="18" grpId="0"/>
      <p:bldP spid="21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339975" y="692785"/>
            <a:ext cx="5197475" cy="1296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5000">
                <a:latin typeface="站酷快乐体" panose="02010600030101010101" charset="-122"/>
                <a:ea typeface="站酷快乐体" panose="02010600030101010101" charset="-122"/>
              </a:rPr>
              <a:t>自我</a:t>
            </a:r>
            <a:r>
              <a:rPr lang="zh-CN" altLang="en-US" sz="5000">
                <a:latin typeface="站酷快乐体" panose="02010600030101010101" charset="-122"/>
                <a:ea typeface="站酷快乐体" panose="02010600030101010101" charset="-122"/>
              </a:rPr>
              <a:t>评价</a:t>
            </a:r>
            <a:endParaRPr lang="zh-CN" altLang="en-US" sz="5000">
              <a:latin typeface="站酷快乐体" panose="02010600030101010101" charset="-122"/>
              <a:ea typeface="站酷快乐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0280" y="1772920"/>
            <a:ext cx="6659880" cy="8293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我在百数表中正确圈出了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倍数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0280" y="2853055"/>
            <a:ext cx="6888480" cy="100774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noAutofit/>
          </a:bodyPr>
          <a:p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我发现了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和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5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的倍数特征，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并能正确判断一个数是否为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和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5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的倍数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1385" y="4004945"/>
            <a:ext cx="8131175" cy="86995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noAutofit/>
          </a:bodyPr>
          <a:p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我能了解奇数和偶数的含义，并能判断一个数是偶数还是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奇数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4395" y="5229225"/>
            <a:ext cx="8177530" cy="929005"/>
          </a:xfrm>
          <a:prstGeom prst="rect">
            <a:avLst/>
          </a:prstGeom>
          <a:gradFill>
            <a:gsLst>
              <a:gs pos="19000">
                <a:srgbClr val="FFB9B9"/>
              </a:gs>
              <a:gs pos="64000">
                <a:srgbClr val="FF8F8E"/>
              </a:gs>
              <a:gs pos="44000">
                <a:srgbClr val="FE9E9F"/>
              </a:gs>
              <a:gs pos="84000">
                <a:srgbClr val="FF7373"/>
              </a:gs>
            </a:gsLst>
            <a:lin scaled="1"/>
          </a:gradFill>
        </p:spPr>
        <p:txBody>
          <a:bodyPr wrap="square" rtlCol="0">
            <a:noAutofit/>
          </a:bodyPr>
          <a:p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通过学习，我还能推理出百数表以外的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的倍数，并能解决一些生活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问题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十字星 7"/>
          <p:cNvSpPr/>
          <p:nvPr/>
        </p:nvSpPr>
        <p:spPr>
          <a:xfrm>
            <a:off x="467360" y="1814195"/>
            <a:ext cx="478155" cy="605790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十字星 8"/>
          <p:cNvSpPr/>
          <p:nvPr/>
        </p:nvSpPr>
        <p:spPr>
          <a:xfrm>
            <a:off x="371475" y="5229225"/>
            <a:ext cx="502920" cy="698500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十字星 9"/>
          <p:cNvSpPr/>
          <p:nvPr/>
        </p:nvSpPr>
        <p:spPr>
          <a:xfrm>
            <a:off x="395605" y="3996055"/>
            <a:ext cx="503555" cy="667385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十字星 10"/>
          <p:cNvSpPr/>
          <p:nvPr/>
        </p:nvSpPr>
        <p:spPr>
          <a:xfrm>
            <a:off x="418465" y="2860675"/>
            <a:ext cx="490220" cy="548640"/>
          </a:xfrm>
          <a:prstGeom prst="star4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 bldLvl="0" animBg="1"/>
      <p:bldP spid="3" grpId="1" animBg="1"/>
      <p:bldP spid="8" grpId="1" animBg="1"/>
      <p:bldP spid="5" grpId="0" bldLvl="0" animBg="1"/>
      <p:bldP spid="11" grpId="0" bldLvl="0" animBg="1"/>
      <p:bldP spid="5" grpId="1" animBg="1"/>
      <p:bldP spid="11" grpId="1" animBg="1"/>
      <p:bldP spid="10" grpId="0" bldLvl="0" animBg="1"/>
      <p:bldP spid="6" grpId="0" bldLvl="0" animBg="1"/>
      <p:bldP spid="10" grpId="1" animBg="1"/>
      <p:bldP spid="6" grpId="1" animBg="1"/>
      <p:bldP spid="9" grpId="0" bldLvl="0" animBg="1"/>
      <p:bldP spid="7" grpId="0" bldLvl="0" animBg="1"/>
      <p:bldP spid="9" grpId="1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7571" name="矩形 237570"/>
          <p:cNvSpPr/>
          <p:nvPr/>
        </p:nvSpPr>
        <p:spPr>
          <a:xfrm>
            <a:off x="633413" y="1004888"/>
            <a:ext cx="1425575" cy="16192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</a:bodyPr>
          <a:p>
            <a:pPr algn="ctr" eaLnBrk="0" hangingPunct="0"/>
            <a:r>
              <a:rPr lang="zh-CN" altLang="en-US" sz="32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charset="0"/>
                <a:ea typeface="宋体" charset="0"/>
              </a:rPr>
              <a:t>百数表</a:t>
            </a:r>
            <a:endParaRPr lang="zh-CN" altLang="en-US" sz="32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charset="0"/>
              <a:ea typeface="宋体" charset="0"/>
            </a:endParaRPr>
          </a:p>
        </p:txBody>
      </p:sp>
      <p:pic>
        <p:nvPicPr>
          <p:cNvPr id="15362" name="图片 237569" descr="未标题-2"/>
          <p:cNvPicPr>
            <a:picLocks noChangeAspect="1"/>
          </p:cNvPicPr>
          <p:nvPr/>
        </p:nvPicPr>
        <p:blipFill>
          <a:blip r:embed="rId1">
            <a:lum bright="-17987" contrast="29999"/>
          </a:blip>
          <a:srcRect l="22479" t="14230" r="22331" b="14412"/>
          <a:stretch>
            <a:fillRect/>
          </a:stretch>
        </p:blipFill>
        <p:spPr>
          <a:xfrm>
            <a:off x="2339975" y="693738"/>
            <a:ext cx="5014913" cy="5318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75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240641" descr="未标题-2"/>
          <p:cNvPicPr>
            <a:picLocks noChangeAspect="1"/>
          </p:cNvPicPr>
          <p:nvPr/>
        </p:nvPicPr>
        <p:blipFill>
          <a:blip r:embed="rId1"/>
          <a:srcRect l="21677" t="13600" r="22330" b="14365"/>
          <a:stretch>
            <a:fillRect/>
          </a:stretch>
        </p:blipFill>
        <p:spPr>
          <a:xfrm>
            <a:off x="2152650" y="674688"/>
            <a:ext cx="5530850" cy="5835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等腰三角形 240642"/>
          <p:cNvSpPr/>
          <p:nvPr/>
        </p:nvSpPr>
        <p:spPr>
          <a:xfrm>
            <a:off x="596900" y="3624263"/>
            <a:ext cx="476250" cy="452437"/>
          </a:xfrm>
          <a:prstGeom prst="triangle">
            <a:avLst>
              <a:gd name="adj" fmla="val 50000"/>
            </a:avLst>
          </a:prstGeom>
          <a:noFill/>
          <a:ln w="31750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4" tIns="45712" rIns="91424" bIns="45712" anchor="ctr" anchorCtr="0"/>
          <a:p>
            <a:pPr algn="ctr" defTabSz="1016000" eaLnBrk="0" hangingPunct="0"/>
            <a:endParaRPr lang="zh-CN" altLang="en-US" sz="100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17411" name="椭圆 240643"/>
          <p:cNvSpPr/>
          <p:nvPr/>
        </p:nvSpPr>
        <p:spPr>
          <a:xfrm>
            <a:off x="619125" y="4206875"/>
            <a:ext cx="454025" cy="452438"/>
          </a:xfrm>
          <a:prstGeom prst="ellipse">
            <a:avLst/>
          </a:prstGeom>
          <a:noFill/>
          <a:ln w="3175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defTabSz="1016000" eaLnBrk="0" hangingPunct="0"/>
            <a:endParaRPr lang="zh-CN" altLang="en-US" sz="100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17412" name="文本框 240644"/>
          <p:cNvSpPr txBox="1"/>
          <p:nvPr/>
        </p:nvSpPr>
        <p:spPr>
          <a:xfrm>
            <a:off x="1030288" y="3687763"/>
            <a:ext cx="1100137" cy="1063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10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00" dirty="0">
                <a:latin typeface="黑体" pitchFamily="49" charset="-122"/>
                <a:ea typeface="黑体" pitchFamily="49" charset="-122"/>
              </a:rPr>
              <a:t>的倍数</a:t>
            </a:r>
            <a:endParaRPr lang="zh-CN" altLang="en-US" sz="1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3" name="文本框 240645"/>
          <p:cNvSpPr txBox="1"/>
          <p:nvPr/>
        </p:nvSpPr>
        <p:spPr>
          <a:xfrm>
            <a:off x="1008063" y="4206875"/>
            <a:ext cx="1166812" cy="1063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10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00" dirty="0">
                <a:latin typeface="黑体" pitchFamily="49" charset="-122"/>
                <a:ea typeface="黑体" pitchFamily="49" charset="-122"/>
              </a:rPr>
              <a:t>的倍数</a:t>
            </a:r>
            <a:endParaRPr lang="zh-CN" altLang="en-US" sz="100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0647" name="组合 240646"/>
          <p:cNvGrpSpPr/>
          <p:nvPr/>
        </p:nvGrpSpPr>
        <p:grpSpPr>
          <a:xfrm>
            <a:off x="4281488" y="720725"/>
            <a:ext cx="3281362" cy="5684838"/>
            <a:chOff x="2997" y="505"/>
            <a:chExt cx="2297" cy="3979"/>
          </a:xfrm>
        </p:grpSpPr>
        <p:grpSp>
          <p:nvGrpSpPr>
            <p:cNvPr id="17415" name="组合 240647"/>
            <p:cNvGrpSpPr/>
            <p:nvPr/>
          </p:nvGrpSpPr>
          <p:grpSpPr>
            <a:xfrm>
              <a:off x="2997" y="505"/>
              <a:ext cx="476" cy="3967"/>
              <a:chOff x="2997" y="505"/>
              <a:chExt cx="476" cy="3967"/>
            </a:xfrm>
          </p:grpSpPr>
          <p:sp>
            <p:nvSpPr>
              <p:cNvPr id="17416" name="等腰三角形 240648"/>
              <p:cNvSpPr/>
              <p:nvPr/>
            </p:nvSpPr>
            <p:spPr>
              <a:xfrm>
                <a:off x="3019" y="50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17" name="等腰三角形 240649"/>
              <p:cNvSpPr/>
              <p:nvPr/>
            </p:nvSpPr>
            <p:spPr>
              <a:xfrm>
                <a:off x="3019" y="8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18" name="等腰三角形 240650"/>
              <p:cNvSpPr/>
              <p:nvPr/>
            </p:nvSpPr>
            <p:spPr>
              <a:xfrm>
                <a:off x="3019" y="2491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19" name="等腰三角形 240651"/>
              <p:cNvSpPr/>
              <p:nvPr/>
            </p:nvSpPr>
            <p:spPr>
              <a:xfrm>
                <a:off x="3019" y="289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0" name="等腰三角形 240652"/>
              <p:cNvSpPr/>
              <p:nvPr/>
            </p:nvSpPr>
            <p:spPr>
              <a:xfrm>
                <a:off x="3019" y="3274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1" name="等腰三角形 240653"/>
              <p:cNvSpPr/>
              <p:nvPr/>
            </p:nvSpPr>
            <p:spPr>
              <a:xfrm>
                <a:off x="3009" y="36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2" name="等腰三角形 240654"/>
              <p:cNvSpPr/>
              <p:nvPr/>
            </p:nvSpPr>
            <p:spPr>
              <a:xfrm>
                <a:off x="3012" y="407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3" name="等腰三角形 240655"/>
              <p:cNvSpPr/>
              <p:nvPr/>
            </p:nvSpPr>
            <p:spPr>
              <a:xfrm>
                <a:off x="3019" y="167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4" name="等腰三角形 240656"/>
              <p:cNvSpPr/>
              <p:nvPr/>
            </p:nvSpPr>
            <p:spPr>
              <a:xfrm>
                <a:off x="2997" y="206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5" name="等腰三角形 240657"/>
              <p:cNvSpPr/>
              <p:nvPr/>
            </p:nvSpPr>
            <p:spPr>
              <a:xfrm>
                <a:off x="3019" y="1267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7426" name="组合 240658"/>
            <p:cNvGrpSpPr/>
            <p:nvPr/>
          </p:nvGrpSpPr>
          <p:grpSpPr>
            <a:xfrm>
              <a:off x="4818" y="517"/>
              <a:ext cx="476" cy="3967"/>
              <a:chOff x="2997" y="505"/>
              <a:chExt cx="476" cy="3967"/>
            </a:xfrm>
          </p:grpSpPr>
          <p:sp>
            <p:nvSpPr>
              <p:cNvPr id="17427" name="等腰三角形 240659"/>
              <p:cNvSpPr/>
              <p:nvPr/>
            </p:nvSpPr>
            <p:spPr>
              <a:xfrm>
                <a:off x="3019" y="50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8" name="等腰三角形 240660"/>
              <p:cNvSpPr/>
              <p:nvPr/>
            </p:nvSpPr>
            <p:spPr>
              <a:xfrm>
                <a:off x="3019" y="8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29" name="等腰三角形 240661"/>
              <p:cNvSpPr/>
              <p:nvPr/>
            </p:nvSpPr>
            <p:spPr>
              <a:xfrm>
                <a:off x="3019" y="2491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0" name="等腰三角形 240662"/>
              <p:cNvSpPr/>
              <p:nvPr/>
            </p:nvSpPr>
            <p:spPr>
              <a:xfrm>
                <a:off x="3019" y="289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1" name="等腰三角形 240663"/>
              <p:cNvSpPr/>
              <p:nvPr/>
            </p:nvSpPr>
            <p:spPr>
              <a:xfrm>
                <a:off x="3019" y="3274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2" name="等腰三角形 240664"/>
              <p:cNvSpPr/>
              <p:nvPr/>
            </p:nvSpPr>
            <p:spPr>
              <a:xfrm>
                <a:off x="3009" y="36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3" name="等腰三角形 240665"/>
              <p:cNvSpPr/>
              <p:nvPr/>
            </p:nvSpPr>
            <p:spPr>
              <a:xfrm>
                <a:off x="3012" y="407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4" name="等腰三角形 240666"/>
              <p:cNvSpPr/>
              <p:nvPr/>
            </p:nvSpPr>
            <p:spPr>
              <a:xfrm>
                <a:off x="3019" y="167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5" name="等腰三角形 240667"/>
              <p:cNvSpPr/>
              <p:nvPr/>
            </p:nvSpPr>
            <p:spPr>
              <a:xfrm>
                <a:off x="2997" y="206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7436" name="等腰三角形 240668"/>
              <p:cNvSpPr/>
              <p:nvPr/>
            </p:nvSpPr>
            <p:spPr>
              <a:xfrm>
                <a:off x="3019" y="1267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0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矩形 241665"/>
          <p:cNvSpPr/>
          <p:nvPr/>
        </p:nvSpPr>
        <p:spPr>
          <a:xfrm>
            <a:off x="1588" y="0"/>
            <a:ext cx="9140825" cy="6858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 eaLnBrk="0" hangingPunct="0"/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2530" name="文本框 241667"/>
          <p:cNvSpPr txBox="1"/>
          <p:nvPr/>
        </p:nvSpPr>
        <p:spPr>
          <a:xfrm>
            <a:off x="4248150" y="661988"/>
            <a:ext cx="517525" cy="627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1669" name="文本框 241668"/>
          <p:cNvSpPr txBox="1"/>
          <p:nvPr/>
        </p:nvSpPr>
        <p:spPr>
          <a:xfrm>
            <a:off x="4467225" y="201613"/>
            <a:ext cx="519113" cy="686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2532" name="文本框 241669"/>
          <p:cNvSpPr txBox="1"/>
          <p:nvPr/>
        </p:nvSpPr>
        <p:spPr>
          <a:xfrm>
            <a:off x="6710363" y="77788"/>
            <a:ext cx="973138" cy="640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1671" name="文本框 241670"/>
          <p:cNvSpPr txBox="1"/>
          <p:nvPr/>
        </p:nvSpPr>
        <p:spPr>
          <a:xfrm>
            <a:off x="6983413" y="188913"/>
            <a:ext cx="1035050" cy="67357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51" name="图片 240641" descr="未标题-2"/>
          <p:cNvPicPr>
            <a:picLocks noChangeAspect="1"/>
          </p:cNvPicPr>
          <p:nvPr/>
        </p:nvPicPr>
        <p:blipFill>
          <a:blip r:embed="rId1"/>
          <a:srcRect l="21677" t="13602" r="22330" b="14365"/>
          <a:stretch>
            <a:fillRect/>
          </a:stretch>
        </p:blipFill>
        <p:spPr>
          <a:xfrm>
            <a:off x="2152650" y="674688"/>
            <a:ext cx="5530850" cy="58356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2" name="组合 51"/>
          <p:cNvGrpSpPr/>
          <p:nvPr/>
        </p:nvGrpSpPr>
        <p:grpSpPr>
          <a:xfrm>
            <a:off x="4281488" y="720725"/>
            <a:ext cx="3281362" cy="5684838"/>
            <a:chOff x="2997" y="505"/>
            <a:chExt cx="2297" cy="3979"/>
          </a:xfrm>
        </p:grpSpPr>
        <p:grpSp>
          <p:nvGrpSpPr>
            <p:cNvPr id="18440" name="组合 240647"/>
            <p:cNvGrpSpPr/>
            <p:nvPr/>
          </p:nvGrpSpPr>
          <p:grpSpPr>
            <a:xfrm>
              <a:off x="2997" y="505"/>
              <a:ext cx="476" cy="3967"/>
              <a:chOff x="2997" y="505"/>
              <a:chExt cx="476" cy="3967"/>
            </a:xfrm>
          </p:grpSpPr>
          <p:sp>
            <p:nvSpPr>
              <p:cNvPr id="18441" name="等腰三角形 240648"/>
              <p:cNvSpPr/>
              <p:nvPr/>
            </p:nvSpPr>
            <p:spPr>
              <a:xfrm>
                <a:off x="3019" y="50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2" name="等腰三角形 240649"/>
              <p:cNvSpPr/>
              <p:nvPr/>
            </p:nvSpPr>
            <p:spPr>
              <a:xfrm>
                <a:off x="3019" y="8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3" name="等腰三角形 240650"/>
              <p:cNvSpPr/>
              <p:nvPr/>
            </p:nvSpPr>
            <p:spPr>
              <a:xfrm>
                <a:off x="3019" y="2491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4" name="等腰三角形 240651"/>
              <p:cNvSpPr/>
              <p:nvPr/>
            </p:nvSpPr>
            <p:spPr>
              <a:xfrm>
                <a:off x="3019" y="289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5" name="等腰三角形 240652"/>
              <p:cNvSpPr/>
              <p:nvPr/>
            </p:nvSpPr>
            <p:spPr>
              <a:xfrm>
                <a:off x="3019" y="3274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6" name="等腰三角形 240653"/>
              <p:cNvSpPr/>
              <p:nvPr/>
            </p:nvSpPr>
            <p:spPr>
              <a:xfrm>
                <a:off x="3009" y="36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7" name="等腰三角形 240654"/>
              <p:cNvSpPr/>
              <p:nvPr/>
            </p:nvSpPr>
            <p:spPr>
              <a:xfrm>
                <a:off x="3012" y="407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8" name="等腰三角形 240655"/>
              <p:cNvSpPr/>
              <p:nvPr/>
            </p:nvSpPr>
            <p:spPr>
              <a:xfrm>
                <a:off x="3019" y="167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49" name="等腰三角形 240656"/>
              <p:cNvSpPr/>
              <p:nvPr/>
            </p:nvSpPr>
            <p:spPr>
              <a:xfrm>
                <a:off x="2997" y="206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0" name="等腰三角形 240657"/>
              <p:cNvSpPr/>
              <p:nvPr/>
            </p:nvSpPr>
            <p:spPr>
              <a:xfrm>
                <a:off x="3019" y="1267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18451" name="组合 240658"/>
            <p:cNvGrpSpPr/>
            <p:nvPr/>
          </p:nvGrpSpPr>
          <p:grpSpPr>
            <a:xfrm>
              <a:off x="4818" y="517"/>
              <a:ext cx="476" cy="3967"/>
              <a:chOff x="2997" y="505"/>
              <a:chExt cx="476" cy="3967"/>
            </a:xfrm>
          </p:grpSpPr>
          <p:sp>
            <p:nvSpPr>
              <p:cNvPr id="18452" name="等腰三角形 240659"/>
              <p:cNvSpPr/>
              <p:nvPr/>
            </p:nvSpPr>
            <p:spPr>
              <a:xfrm>
                <a:off x="3019" y="50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3" name="等腰三角形 240660"/>
              <p:cNvSpPr/>
              <p:nvPr/>
            </p:nvSpPr>
            <p:spPr>
              <a:xfrm>
                <a:off x="3019" y="8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4" name="等腰三角形 240661"/>
              <p:cNvSpPr/>
              <p:nvPr/>
            </p:nvSpPr>
            <p:spPr>
              <a:xfrm>
                <a:off x="3019" y="2491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5" name="等腰三角形 240662"/>
              <p:cNvSpPr/>
              <p:nvPr/>
            </p:nvSpPr>
            <p:spPr>
              <a:xfrm>
                <a:off x="3019" y="289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6" name="等腰三角形 240663"/>
              <p:cNvSpPr/>
              <p:nvPr/>
            </p:nvSpPr>
            <p:spPr>
              <a:xfrm>
                <a:off x="3019" y="3274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7" name="等腰三角形 240664"/>
              <p:cNvSpPr/>
              <p:nvPr/>
            </p:nvSpPr>
            <p:spPr>
              <a:xfrm>
                <a:off x="3009" y="369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8" name="等腰三角形 240665"/>
              <p:cNvSpPr/>
              <p:nvPr/>
            </p:nvSpPr>
            <p:spPr>
              <a:xfrm>
                <a:off x="3012" y="4079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59" name="等腰三角形 240666"/>
              <p:cNvSpPr/>
              <p:nvPr/>
            </p:nvSpPr>
            <p:spPr>
              <a:xfrm>
                <a:off x="3019" y="1675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60" name="等腰三角形 240667"/>
              <p:cNvSpPr/>
              <p:nvPr/>
            </p:nvSpPr>
            <p:spPr>
              <a:xfrm>
                <a:off x="2997" y="2062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sp>
            <p:nvSpPr>
              <p:cNvPr id="18461" name="等腰三角形 240668"/>
              <p:cNvSpPr/>
              <p:nvPr/>
            </p:nvSpPr>
            <p:spPr>
              <a:xfrm>
                <a:off x="3019" y="1267"/>
                <a:ext cx="454" cy="393"/>
              </a:xfrm>
              <a:prstGeom prst="triangle">
                <a:avLst>
                  <a:gd name="adj" fmla="val 50000"/>
                </a:avLst>
              </a:prstGeom>
              <a:noFill/>
              <a:ln w="31750" cap="flat" cmpd="sng">
                <a:solidFill>
                  <a:srgbClr val="FF66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pPr algn="ctr" eaLnBrk="0" hangingPunct="0"/>
                <a:endParaRPr lang="zh-CN" altLang="en-US" sz="10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41669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41669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41669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41669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41669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41669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41669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41669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41669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241669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41669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41669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241669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41669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41669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241669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41669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41669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241669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41669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41669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241669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41669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41669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241669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41669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41669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1000" fill="hold"/>
                                        <p:tgtEl>
                                          <p:spTgt spid="241669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241669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41669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241671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41671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41671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241671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41671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41671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fill="hold"/>
                                        <p:tgtEl>
                                          <p:spTgt spid="241671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41671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41671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500" fill="hold"/>
                                        <p:tgtEl>
                                          <p:spTgt spid="241671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241671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41671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4" dur="500" fill="hold"/>
                                        <p:tgtEl>
                                          <p:spTgt spid="241671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41671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41671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8" dur="500" fill="hold"/>
                                        <p:tgtEl>
                                          <p:spTgt spid="241671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241671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41671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2" dur="500" fill="hold"/>
                                        <p:tgtEl>
                                          <p:spTgt spid="241671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41671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41671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241671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41671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41671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0" dur="500" fill="hold"/>
                                        <p:tgtEl>
                                          <p:spTgt spid="241671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41671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241671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4" dur="500" fill="hold"/>
                                        <p:tgtEl>
                                          <p:spTgt spid="241671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41671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41671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242689" descr="未标题-2"/>
          <p:cNvPicPr>
            <a:picLocks noChangeAspect="1"/>
          </p:cNvPicPr>
          <p:nvPr/>
        </p:nvPicPr>
        <p:blipFill>
          <a:blip r:embed="rId1"/>
          <a:srcRect l="21542" t="13600" r="22589" b="13997"/>
          <a:stretch>
            <a:fillRect/>
          </a:stretch>
        </p:blipFill>
        <p:spPr>
          <a:xfrm>
            <a:off x="2139950" y="674688"/>
            <a:ext cx="5518150" cy="5865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等腰三角形 242690"/>
          <p:cNvSpPr/>
          <p:nvPr/>
        </p:nvSpPr>
        <p:spPr>
          <a:xfrm>
            <a:off x="596900" y="3624263"/>
            <a:ext cx="476250" cy="452437"/>
          </a:xfrm>
          <a:prstGeom prst="triangle">
            <a:avLst>
              <a:gd name="adj" fmla="val 50000"/>
            </a:avLst>
          </a:prstGeom>
          <a:noFill/>
          <a:ln w="31750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4" tIns="45712" rIns="91424" bIns="45712" anchor="ctr" anchorCtr="0"/>
          <a:p>
            <a:pPr algn="ctr" defTabSz="1016000" eaLnBrk="0" hangingPunct="0"/>
            <a:endParaRPr lang="zh-CN" altLang="en-US" sz="100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0483" name="椭圆 242691"/>
          <p:cNvSpPr/>
          <p:nvPr/>
        </p:nvSpPr>
        <p:spPr>
          <a:xfrm>
            <a:off x="619125" y="4206875"/>
            <a:ext cx="454025" cy="452438"/>
          </a:xfrm>
          <a:prstGeom prst="ellipse">
            <a:avLst/>
          </a:prstGeom>
          <a:noFill/>
          <a:ln w="3175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defTabSz="1016000" eaLnBrk="0" hangingPunct="0"/>
            <a:endParaRPr lang="zh-CN" altLang="en-US" sz="100" dirty="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0484" name="文本框 242692"/>
          <p:cNvSpPr txBox="1"/>
          <p:nvPr/>
        </p:nvSpPr>
        <p:spPr>
          <a:xfrm>
            <a:off x="1030288" y="3687763"/>
            <a:ext cx="1100137" cy="1063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10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00" dirty="0">
                <a:latin typeface="黑体" pitchFamily="49" charset="-122"/>
                <a:ea typeface="黑体" pitchFamily="49" charset="-122"/>
              </a:rPr>
              <a:t>的倍数</a:t>
            </a:r>
            <a:endParaRPr lang="zh-CN" altLang="en-US" sz="1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485" name="文本框 242693"/>
          <p:cNvSpPr txBox="1"/>
          <p:nvPr/>
        </p:nvSpPr>
        <p:spPr>
          <a:xfrm>
            <a:off x="1008063" y="4206875"/>
            <a:ext cx="1166812" cy="1063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defTabSz="1016000" eaLnBrk="0" hangingPunct="0">
              <a:spcBef>
                <a:spcPct val="50000"/>
              </a:spcBef>
            </a:pPr>
            <a:r>
              <a:rPr lang="en-US" altLang="zh-CN" sz="10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00" dirty="0">
                <a:latin typeface="黑体" pitchFamily="49" charset="-122"/>
                <a:ea typeface="黑体" pitchFamily="49" charset="-122"/>
              </a:rPr>
              <a:t>的倍数</a:t>
            </a:r>
            <a:endParaRPr lang="zh-CN" altLang="en-US" sz="100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2695" name="组合 242694"/>
          <p:cNvGrpSpPr/>
          <p:nvPr/>
        </p:nvGrpSpPr>
        <p:grpSpPr>
          <a:xfrm>
            <a:off x="2817813" y="757238"/>
            <a:ext cx="4737100" cy="5648325"/>
            <a:chOff x="1963" y="530"/>
            <a:chExt cx="3316" cy="3955"/>
          </a:xfrm>
        </p:grpSpPr>
        <p:grpSp>
          <p:nvGrpSpPr>
            <p:cNvPr id="20487" name="组合 242695"/>
            <p:cNvGrpSpPr/>
            <p:nvPr/>
          </p:nvGrpSpPr>
          <p:grpSpPr>
            <a:xfrm>
              <a:off x="4888" y="541"/>
              <a:ext cx="391" cy="3944"/>
              <a:chOff x="1987" y="530"/>
              <a:chExt cx="391" cy="3944"/>
            </a:xfrm>
          </p:grpSpPr>
          <p:sp>
            <p:nvSpPr>
              <p:cNvPr id="20488" name="椭圆 242696"/>
              <p:cNvSpPr/>
              <p:nvPr/>
            </p:nvSpPr>
            <p:spPr>
              <a:xfrm>
                <a:off x="2013" y="530"/>
                <a:ext cx="365" cy="338"/>
              </a:xfrm>
              <a:prstGeom prst="ellipse">
                <a:avLst/>
              </a:prstGeom>
              <a:noFill/>
              <a:ln w="317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 defTabSz="1016000" eaLnBrk="0" hangingPunct="0"/>
                <a:endParaRPr lang="zh-CN" altLang="en-US" sz="100" dirty="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grpSp>
            <p:nvGrpSpPr>
              <p:cNvPr id="20489" name="组合 242697"/>
              <p:cNvGrpSpPr/>
              <p:nvPr/>
            </p:nvGrpSpPr>
            <p:grpSpPr>
              <a:xfrm>
                <a:off x="1997" y="2935"/>
                <a:ext cx="377" cy="1539"/>
                <a:chOff x="1997" y="2935"/>
                <a:chExt cx="377" cy="1539"/>
              </a:xfrm>
            </p:grpSpPr>
            <p:grpSp>
              <p:nvGrpSpPr>
                <p:cNvPr id="20490" name="组合 242698"/>
                <p:cNvGrpSpPr/>
                <p:nvPr/>
              </p:nvGrpSpPr>
              <p:grpSpPr>
                <a:xfrm>
                  <a:off x="1999" y="3728"/>
                  <a:ext cx="375" cy="746"/>
                  <a:chOff x="1999" y="3728"/>
                  <a:chExt cx="375" cy="746"/>
                </a:xfrm>
              </p:grpSpPr>
              <p:sp>
                <p:nvSpPr>
                  <p:cNvPr id="20491" name="椭圆 242699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492" name="椭圆 242700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493" name="椭圆 242701"/>
                <p:cNvSpPr/>
                <p:nvPr/>
              </p:nvSpPr>
              <p:spPr>
                <a:xfrm>
                  <a:off x="1997" y="293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0494" name="椭圆 242702"/>
                <p:cNvSpPr/>
                <p:nvPr/>
              </p:nvSpPr>
              <p:spPr>
                <a:xfrm>
                  <a:off x="1999" y="332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20495" name="椭圆 242703"/>
              <p:cNvSpPr/>
              <p:nvPr/>
            </p:nvSpPr>
            <p:spPr>
              <a:xfrm>
                <a:off x="1987" y="2515"/>
                <a:ext cx="365" cy="338"/>
              </a:xfrm>
              <a:prstGeom prst="ellipse">
                <a:avLst/>
              </a:prstGeom>
              <a:noFill/>
              <a:ln w="317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 defTabSz="1016000" eaLnBrk="0" hangingPunct="0"/>
                <a:endParaRPr lang="zh-CN" altLang="en-US" sz="100" dirty="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grpSp>
            <p:nvGrpSpPr>
              <p:cNvPr id="20496" name="组合 242704"/>
              <p:cNvGrpSpPr/>
              <p:nvPr/>
            </p:nvGrpSpPr>
            <p:grpSpPr>
              <a:xfrm>
                <a:off x="1997" y="922"/>
                <a:ext cx="377" cy="1539"/>
                <a:chOff x="1997" y="2935"/>
                <a:chExt cx="377" cy="1539"/>
              </a:xfrm>
            </p:grpSpPr>
            <p:grpSp>
              <p:nvGrpSpPr>
                <p:cNvPr id="20497" name="组合 242705"/>
                <p:cNvGrpSpPr/>
                <p:nvPr/>
              </p:nvGrpSpPr>
              <p:grpSpPr>
                <a:xfrm>
                  <a:off x="1999" y="3728"/>
                  <a:ext cx="375" cy="746"/>
                  <a:chOff x="1999" y="3728"/>
                  <a:chExt cx="375" cy="746"/>
                </a:xfrm>
              </p:grpSpPr>
              <p:sp>
                <p:nvSpPr>
                  <p:cNvPr id="20498" name="椭圆 242706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499" name="椭圆 242707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500" name="椭圆 242708"/>
                <p:cNvSpPr/>
                <p:nvPr/>
              </p:nvSpPr>
              <p:spPr>
                <a:xfrm>
                  <a:off x="1997" y="293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0501" name="椭圆 242709"/>
                <p:cNvSpPr/>
                <p:nvPr/>
              </p:nvSpPr>
              <p:spPr>
                <a:xfrm>
                  <a:off x="1999" y="332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20502" name="组合 242710"/>
            <p:cNvGrpSpPr/>
            <p:nvPr/>
          </p:nvGrpSpPr>
          <p:grpSpPr>
            <a:xfrm>
              <a:off x="1963" y="530"/>
              <a:ext cx="2567" cy="3944"/>
              <a:chOff x="1963" y="530"/>
              <a:chExt cx="2567" cy="3944"/>
            </a:xfrm>
          </p:grpSpPr>
          <p:grpSp>
            <p:nvGrpSpPr>
              <p:cNvPr id="20503" name="组合 242711"/>
              <p:cNvGrpSpPr/>
              <p:nvPr/>
            </p:nvGrpSpPr>
            <p:grpSpPr>
              <a:xfrm>
                <a:off x="1963" y="530"/>
                <a:ext cx="391" cy="3944"/>
                <a:chOff x="1987" y="530"/>
                <a:chExt cx="391" cy="3944"/>
              </a:xfrm>
            </p:grpSpPr>
            <p:sp>
              <p:nvSpPr>
                <p:cNvPr id="20504" name="椭圆 242712"/>
                <p:cNvSpPr/>
                <p:nvPr/>
              </p:nvSpPr>
              <p:spPr>
                <a:xfrm>
                  <a:off x="2013" y="53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05" name="组合 242713"/>
                <p:cNvGrpSpPr/>
                <p:nvPr/>
              </p:nvGrpSpPr>
              <p:grpSpPr>
                <a:xfrm>
                  <a:off x="1997" y="2935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0506" name="组合 242714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0507" name="椭圆 242715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0508" name="椭圆 242716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0509" name="椭圆 242717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10" name="椭圆 242718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511" name="椭圆 242719"/>
                <p:cNvSpPr/>
                <p:nvPr/>
              </p:nvSpPr>
              <p:spPr>
                <a:xfrm>
                  <a:off x="1987" y="251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12" name="组合 242720"/>
                <p:cNvGrpSpPr/>
                <p:nvPr/>
              </p:nvGrpSpPr>
              <p:grpSpPr>
                <a:xfrm>
                  <a:off x="1997" y="92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0513" name="组合 242721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0514" name="椭圆 242722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0515" name="椭圆 242723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0516" name="椭圆 242724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17" name="椭圆 242725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20518" name="组合 242726"/>
              <p:cNvGrpSpPr/>
              <p:nvPr/>
            </p:nvGrpSpPr>
            <p:grpSpPr>
              <a:xfrm>
                <a:off x="2662" y="541"/>
                <a:ext cx="389" cy="3932"/>
                <a:chOff x="2662" y="541"/>
                <a:chExt cx="389" cy="3932"/>
              </a:xfrm>
            </p:grpSpPr>
            <p:sp>
              <p:nvSpPr>
                <p:cNvPr id="20519" name="椭圆 242727"/>
                <p:cNvSpPr/>
                <p:nvPr/>
              </p:nvSpPr>
              <p:spPr>
                <a:xfrm>
                  <a:off x="2672" y="933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20" name="组合 242728"/>
                <p:cNvGrpSpPr/>
                <p:nvPr/>
              </p:nvGrpSpPr>
              <p:grpSpPr>
                <a:xfrm>
                  <a:off x="2662" y="541"/>
                  <a:ext cx="389" cy="3932"/>
                  <a:chOff x="2662" y="541"/>
                  <a:chExt cx="389" cy="3932"/>
                </a:xfrm>
              </p:grpSpPr>
              <p:sp>
                <p:nvSpPr>
                  <p:cNvPr id="20521" name="椭圆 242729"/>
                  <p:cNvSpPr/>
                  <p:nvPr/>
                </p:nvSpPr>
                <p:spPr>
                  <a:xfrm>
                    <a:off x="2674" y="252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22" name="椭圆 242730"/>
                  <p:cNvSpPr/>
                  <p:nvPr/>
                </p:nvSpPr>
                <p:spPr>
                  <a:xfrm>
                    <a:off x="2676" y="541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23" name="椭圆 242731"/>
                  <p:cNvSpPr/>
                  <p:nvPr/>
                </p:nvSpPr>
                <p:spPr>
                  <a:xfrm>
                    <a:off x="2662" y="3727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24" name="椭圆 242732"/>
                  <p:cNvSpPr/>
                  <p:nvPr/>
                </p:nvSpPr>
                <p:spPr>
                  <a:xfrm>
                    <a:off x="2672" y="41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25" name="椭圆 242733"/>
                  <p:cNvSpPr/>
                  <p:nvPr/>
                </p:nvSpPr>
                <p:spPr>
                  <a:xfrm>
                    <a:off x="2672" y="2934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26" name="椭圆 242734"/>
                  <p:cNvSpPr/>
                  <p:nvPr/>
                </p:nvSpPr>
                <p:spPr>
                  <a:xfrm>
                    <a:off x="2662" y="3319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grpSp>
                <p:nvGrpSpPr>
                  <p:cNvPr id="20527" name="组合 242735"/>
                  <p:cNvGrpSpPr/>
                  <p:nvPr/>
                </p:nvGrpSpPr>
                <p:grpSpPr>
                  <a:xfrm>
                    <a:off x="2662" y="1714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0528" name="椭圆 242736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0529" name="椭圆 242737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0530" name="椭圆 242738"/>
                  <p:cNvSpPr/>
                  <p:nvPr/>
                </p:nvSpPr>
                <p:spPr>
                  <a:xfrm>
                    <a:off x="2686" y="131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20531" name="组合 242739"/>
              <p:cNvGrpSpPr/>
              <p:nvPr/>
            </p:nvGrpSpPr>
            <p:grpSpPr>
              <a:xfrm>
                <a:off x="3427" y="547"/>
                <a:ext cx="389" cy="3920"/>
                <a:chOff x="3809" y="531"/>
                <a:chExt cx="389" cy="3920"/>
              </a:xfrm>
            </p:grpSpPr>
            <p:sp>
              <p:nvSpPr>
                <p:cNvPr id="20532" name="椭圆 242740"/>
                <p:cNvSpPr/>
                <p:nvPr/>
              </p:nvSpPr>
              <p:spPr>
                <a:xfrm>
                  <a:off x="3825" y="53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33" name="组合 242741"/>
                <p:cNvGrpSpPr/>
                <p:nvPr/>
              </p:nvGrpSpPr>
              <p:grpSpPr>
                <a:xfrm>
                  <a:off x="3809" y="291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0534" name="组合 242742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0535" name="椭圆 242743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0536" name="椭圆 242744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0537" name="椭圆 242745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38" name="椭圆 242746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539" name="椭圆 242747"/>
                <p:cNvSpPr/>
                <p:nvPr/>
              </p:nvSpPr>
              <p:spPr>
                <a:xfrm>
                  <a:off x="3811" y="2504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40" name="组合 242748"/>
                <p:cNvGrpSpPr/>
                <p:nvPr/>
              </p:nvGrpSpPr>
              <p:grpSpPr>
                <a:xfrm>
                  <a:off x="3823" y="1704"/>
                  <a:ext cx="375" cy="746"/>
                  <a:chOff x="1999" y="3728"/>
                  <a:chExt cx="375" cy="746"/>
                </a:xfrm>
              </p:grpSpPr>
              <p:sp>
                <p:nvSpPr>
                  <p:cNvPr id="20541" name="椭圆 242749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42" name="椭圆 242750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543" name="椭圆 242751"/>
                <p:cNvSpPr/>
                <p:nvPr/>
              </p:nvSpPr>
              <p:spPr>
                <a:xfrm>
                  <a:off x="3821" y="91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0544" name="椭圆 242752"/>
                <p:cNvSpPr/>
                <p:nvPr/>
              </p:nvSpPr>
              <p:spPr>
                <a:xfrm>
                  <a:off x="3823" y="1296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20545" name="组合 242753"/>
              <p:cNvGrpSpPr/>
              <p:nvPr/>
            </p:nvGrpSpPr>
            <p:grpSpPr>
              <a:xfrm>
                <a:off x="4141" y="550"/>
                <a:ext cx="389" cy="3920"/>
                <a:chOff x="3809" y="531"/>
                <a:chExt cx="389" cy="3920"/>
              </a:xfrm>
            </p:grpSpPr>
            <p:sp>
              <p:nvSpPr>
                <p:cNvPr id="20546" name="椭圆 242754"/>
                <p:cNvSpPr/>
                <p:nvPr/>
              </p:nvSpPr>
              <p:spPr>
                <a:xfrm>
                  <a:off x="3825" y="53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47" name="组合 242755"/>
                <p:cNvGrpSpPr/>
                <p:nvPr/>
              </p:nvGrpSpPr>
              <p:grpSpPr>
                <a:xfrm>
                  <a:off x="3809" y="291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0548" name="组合 242756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0549" name="椭圆 242757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0550" name="椭圆 242758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0551" name="椭圆 242759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52" name="椭圆 242760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553" name="椭圆 242761"/>
                <p:cNvSpPr/>
                <p:nvPr/>
              </p:nvSpPr>
              <p:spPr>
                <a:xfrm>
                  <a:off x="3811" y="2504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0554" name="组合 242762"/>
                <p:cNvGrpSpPr/>
                <p:nvPr/>
              </p:nvGrpSpPr>
              <p:grpSpPr>
                <a:xfrm>
                  <a:off x="3823" y="1704"/>
                  <a:ext cx="375" cy="746"/>
                  <a:chOff x="1999" y="3728"/>
                  <a:chExt cx="375" cy="746"/>
                </a:xfrm>
              </p:grpSpPr>
              <p:sp>
                <p:nvSpPr>
                  <p:cNvPr id="20555" name="椭圆 242763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0556" name="椭圆 242764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0557" name="椭圆 242765"/>
                <p:cNvSpPr/>
                <p:nvPr/>
              </p:nvSpPr>
              <p:spPr>
                <a:xfrm>
                  <a:off x="3821" y="91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0558" name="椭圆 242766"/>
                <p:cNvSpPr/>
                <p:nvPr/>
              </p:nvSpPr>
              <p:spPr>
                <a:xfrm>
                  <a:off x="3823" y="1296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243713"/>
          <p:cNvSpPr/>
          <p:nvPr/>
        </p:nvSpPr>
        <p:spPr>
          <a:xfrm>
            <a:off x="1588" y="0"/>
            <a:ext cx="9140825" cy="6858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 eaLnBrk="0" hangingPunct="0"/>
            <a:endParaRPr lang="zh-CN" altLang="en-US" sz="100"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5602" name="文本框 243715"/>
          <p:cNvSpPr txBox="1"/>
          <p:nvPr/>
        </p:nvSpPr>
        <p:spPr>
          <a:xfrm>
            <a:off x="2693988" y="642938"/>
            <a:ext cx="517525" cy="627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3717" name="文本框 243716"/>
          <p:cNvSpPr txBox="1"/>
          <p:nvPr/>
        </p:nvSpPr>
        <p:spPr>
          <a:xfrm>
            <a:off x="2887663" y="176213"/>
            <a:ext cx="519113" cy="686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5604" name="文本框 243717"/>
          <p:cNvSpPr txBox="1"/>
          <p:nvPr/>
        </p:nvSpPr>
        <p:spPr>
          <a:xfrm>
            <a:off x="3746500" y="657225"/>
            <a:ext cx="519113" cy="627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3719" name="文本框 243718"/>
          <p:cNvSpPr txBox="1"/>
          <p:nvPr/>
        </p:nvSpPr>
        <p:spPr>
          <a:xfrm>
            <a:off x="3940175" y="190500"/>
            <a:ext cx="519113" cy="686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5606" name="文本框 243719"/>
          <p:cNvSpPr txBox="1"/>
          <p:nvPr/>
        </p:nvSpPr>
        <p:spPr>
          <a:xfrm>
            <a:off x="4765675" y="625475"/>
            <a:ext cx="519113" cy="627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3721" name="文本框 243720"/>
          <p:cNvSpPr txBox="1"/>
          <p:nvPr/>
        </p:nvSpPr>
        <p:spPr>
          <a:xfrm>
            <a:off x="4960938" y="158750"/>
            <a:ext cx="517525" cy="686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5608" name="文本框 243721"/>
          <p:cNvSpPr txBox="1"/>
          <p:nvPr/>
        </p:nvSpPr>
        <p:spPr>
          <a:xfrm>
            <a:off x="5851525" y="633413"/>
            <a:ext cx="519113" cy="627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3723" name="文本框 243722"/>
          <p:cNvSpPr txBox="1"/>
          <p:nvPr/>
        </p:nvSpPr>
        <p:spPr>
          <a:xfrm>
            <a:off x="6046788" y="176213"/>
            <a:ext cx="519113" cy="686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5610" name="文本框 243723"/>
          <p:cNvSpPr txBox="1"/>
          <p:nvPr/>
        </p:nvSpPr>
        <p:spPr>
          <a:xfrm>
            <a:off x="6550025" y="642938"/>
            <a:ext cx="1101725" cy="627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lnSpc>
                <a:spcPct val="125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1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2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3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4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5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6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7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8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  9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10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buClrTx/>
              <a:buSzTx/>
              <a:buFontTx/>
              <a:buNone/>
            </a:pPr>
            <a:endParaRPr kumimoji="0" lang="zh-CN" altLang="en-US" sz="2880" b="1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3725" name="文本框 243724"/>
          <p:cNvSpPr txBox="1"/>
          <p:nvPr/>
        </p:nvSpPr>
        <p:spPr>
          <a:xfrm>
            <a:off x="7091363" y="188913"/>
            <a:ext cx="649288" cy="6867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R="0" algn="ctr" defTabSz="1016000" eaLnBrk="0" hangingPunct="0">
              <a:spcBef>
                <a:spcPct val="50000"/>
              </a:spcBef>
              <a:buClrTx/>
              <a:buSzTx/>
              <a:buFontTx/>
              <a:buNone/>
            </a:pPr>
            <a:endParaRPr kumimoji="0" lang="zh-CN" altLang="en-US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r>
              <a:rPr kumimoji="0" lang="en-US" altLang="zh-CN" sz="2880" kern="1200" cap="none" spc="0" normalizeH="0" baseline="0" noProof="1">
                <a:latin typeface="Arial" panose="020B0604020202020204" pitchFamily="34" charset="0"/>
                <a:ea typeface="宋体" pitchFamily="2" charset="-122"/>
                <a:cs typeface="+mn-cs"/>
              </a:rPr>
              <a:t>0</a:t>
            </a: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R="0" algn="ctr" defTabSz="1016000" eaLnBrk="0" hangingPunct="0">
              <a:lnSpc>
                <a:spcPct val="130000"/>
              </a:lnSpc>
              <a:buClrTx/>
              <a:buSzTx/>
              <a:buFontTx/>
              <a:buNone/>
            </a:pPr>
            <a:endParaRPr kumimoji="0" lang="en-US" altLang="zh-CN" sz="2880" kern="1200" cap="none" spc="0" normalizeH="0" baseline="0" noProof="1"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2" name="图片 242689" descr="未标题-2"/>
          <p:cNvPicPr>
            <a:picLocks noChangeAspect="1"/>
          </p:cNvPicPr>
          <p:nvPr/>
        </p:nvPicPr>
        <p:blipFill>
          <a:blip r:embed="rId1"/>
          <a:srcRect l="21542" t="13602" r="22591" b="13997"/>
          <a:stretch>
            <a:fillRect/>
          </a:stretch>
        </p:blipFill>
        <p:spPr>
          <a:xfrm>
            <a:off x="2195513" y="674688"/>
            <a:ext cx="5518150" cy="58658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2695" name="组合 242694"/>
          <p:cNvGrpSpPr/>
          <p:nvPr/>
        </p:nvGrpSpPr>
        <p:grpSpPr>
          <a:xfrm>
            <a:off x="2849563" y="757238"/>
            <a:ext cx="4737100" cy="5648325"/>
            <a:chOff x="1963" y="530"/>
            <a:chExt cx="3316" cy="3955"/>
          </a:xfrm>
        </p:grpSpPr>
        <p:grpSp>
          <p:nvGrpSpPr>
            <p:cNvPr id="21518" name="组合 242695"/>
            <p:cNvGrpSpPr/>
            <p:nvPr/>
          </p:nvGrpSpPr>
          <p:grpSpPr>
            <a:xfrm>
              <a:off x="4888" y="541"/>
              <a:ext cx="391" cy="3944"/>
              <a:chOff x="1987" y="530"/>
              <a:chExt cx="391" cy="3944"/>
            </a:xfrm>
          </p:grpSpPr>
          <p:sp>
            <p:nvSpPr>
              <p:cNvPr id="21519" name="椭圆 242696"/>
              <p:cNvSpPr/>
              <p:nvPr/>
            </p:nvSpPr>
            <p:spPr>
              <a:xfrm>
                <a:off x="2013" y="530"/>
                <a:ext cx="365" cy="338"/>
              </a:xfrm>
              <a:prstGeom prst="ellipse">
                <a:avLst/>
              </a:prstGeom>
              <a:noFill/>
              <a:ln w="317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 defTabSz="1016000" eaLnBrk="0" hangingPunct="0"/>
                <a:endParaRPr lang="zh-CN" altLang="en-US" sz="100" dirty="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grpSp>
            <p:nvGrpSpPr>
              <p:cNvPr id="21520" name="组合 242697"/>
              <p:cNvGrpSpPr/>
              <p:nvPr/>
            </p:nvGrpSpPr>
            <p:grpSpPr>
              <a:xfrm>
                <a:off x="1997" y="2935"/>
                <a:ext cx="377" cy="1539"/>
                <a:chOff x="1997" y="2935"/>
                <a:chExt cx="377" cy="1539"/>
              </a:xfrm>
            </p:grpSpPr>
            <p:grpSp>
              <p:nvGrpSpPr>
                <p:cNvPr id="21521" name="组合 242698"/>
                <p:cNvGrpSpPr/>
                <p:nvPr/>
              </p:nvGrpSpPr>
              <p:grpSpPr>
                <a:xfrm>
                  <a:off x="1999" y="3728"/>
                  <a:ext cx="375" cy="746"/>
                  <a:chOff x="1999" y="3728"/>
                  <a:chExt cx="375" cy="746"/>
                </a:xfrm>
              </p:grpSpPr>
              <p:sp>
                <p:nvSpPr>
                  <p:cNvPr id="21522" name="椭圆 242699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23" name="椭圆 242700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24" name="椭圆 242701"/>
                <p:cNvSpPr/>
                <p:nvPr/>
              </p:nvSpPr>
              <p:spPr>
                <a:xfrm>
                  <a:off x="1997" y="293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1525" name="椭圆 242702"/>
                <p:cNvSpPr/>
                <p:nvPr/>
              </p:nvSpPr>
              <p:spPr>
                <a:xfrm>
                  <a:off x="1999" y="332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21526" name="椭圆 242703"/>
              <p:cNvSpPr/>
              <p:nvPr/>
            </p:nvSpPr>
            <p:spPr>
              <a:xfrm>
                <a:off x="1987" y="2515"/>
                <a:ext cx="365" cy="338"/>
              </a:xfrm>
              <a:prstGeom prst="ellipse">
                <a:avLst/>
              </a:prstGeom>
              <a:noFill/>
              <a:ln w="31750" cap="flat" cmpd="sng">
                <a:solidFill>
                  <a:srgbClr val="000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 defTabSz="1016000" eaLnBrk="0" hangingPunct="0"/>
                <a:endParaRPr lang="zh-CN" altLang="en-US" sz="100" dirty="0">
                  <a:latin typeface="Arial" panose="020B0604020202020204" pitchFamily="34" charset="0"/>
                  <a:ea typeface="宋体" pitchFamily="2" charset="-122"/>
                </a:endParaRPr>
              </a:p>
            </p:txBody>
          </p:sp>
          <p:grpSp>
            <p:nvGrpSpPr>
              <p:cNvPr id="21527" name="组合 242704"/>
              <p:cNvGrpSpPr/>
              <p:nvPr/>
            </p:nvGrpSpPr>
            <p:grpSpPr>
              <a:xfrm>
                <a:off x="1997" y="922"/>
                <a:ext cx="377" cy="1539"/>
                <a:chOff x="1997" y="2935"/>
                <a:chExt cx="377" cy="1539"/>
              </a:xfrm>
            </p:grpSpPr>
            <p:grpSp>
              <p:nvGrpSpPr>
                <p:cNvPr id="21528" name="组合 242705"/>
                <p:cNvGrpSpPr/>
                <p:nvPr/>
              </p:nvGrpSpPr>
              <p:grpSpPr>
                <a:xfrm>
                  <a:off x="1999" y="3728"/>
                  <a:ext cx="375" cy="746"/>
                  <a:chOff x="1999" y="3728"/>
                  <a:chExt cx="375" cy="746"/>
                </a:xfrm>
              </p:grpSpPr>
              <p:sp>
                <p:nvSpPr>
                  <p:cNvPr id="21529" name="椭圆 242706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30" name="椭圆 242707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31" name="椭圆 242708"/>
                <p:cNvSpPr/>
                <p:nvPr/>
              </p:nvSpPr>
              <p:spPr>
                <a:xfrm>
                  <a:off x="1997" y="293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1532" name="椭圆 242709"/>
                <p:cNvSpPr/>
                <p:nvPr/>
              </p:nvSpPr>
              <p:spPr>
                <a:xfrm>
                  <a:off x="1999" y="332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</p:grpSp>
        <p:grpSp>
          <p:nvGrpSpPr>
            <p:cNvPr id="21533" name="组合 242710"/>
            <p:cNvGrpSpPr/>
            <p:nvPr/>
          </p:nvGrpSpPr>
          <p:grpSpPr>
            <a:xfrm>
              <a:off x="1963" y="530"/>
              <a:ext cx="2567" cy="3944"/>
              <a:chOff x="1963" y="530"/>
              <a:chExt cx="2567" cy="3944"/>
            </a:xfrm>
          </p:grpSpPr>
          <p:grpSp>
            <p:nvGrpSpPr>
              <p:cNvPr id="21534" name="组合 242711"/>
              <p:cNvGrpSpPr/>
              <p:nvPr/>
            </p:nvGrpSpPr>
            <p:grpSpPr>
              <a:xfrm>
                <a:off x="1963" y="530"/>
                <a:ext cx="391" cy="3944"/>
                <a:chOff x="1987" y="530"/>
                <a:chExt cx="391" cy="3944"/>
              </a:xfrm>
            </p:grpSpPr>
            <p:sp>
              <p:nvSpPr>
                <p:cNvPr id="21535" name="椭圆 242712"/>
                <p:cNvSpPr/>
                <p:nvPr/>
              </p:nvSpPr>
              <p:spPr>
                <a:xfrm>
                  <a:off x="2013" y="530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36" name="组合 242713"/>
                <p:cNvGrpSpPr/>
                <p:nvPr/>
              </p:nvGrpSpPr>
              <p:grpSpPr>
                <a:xfrm>
                  <a:off x="1997" y="2935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1537" name="组合 242714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1538" name="椭圆 242715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1539" name="椭圆 242716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1540" name="椭圆 242717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41" name="椭圆 242718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42" name="椭圆 242719"/>
                <p:cNvSpPr/>
                <p:nvPr/>
              </p:nvSpPr>
              <p:spPr>
                <a:xfrm>
                  <a:off x="1987" y="2515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43" name="组合 242720"/>
                <p:cNvGrpSpPr/>
                <p:nvPr/>
              </p:nvGrpSpPr>
              <p:grpSpPr>
                <a:xfrm>
                  <a:off x="1997" y="92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1544" name="组合 242721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1545" name="椭圆 242722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1546" name="椭圆 242723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1547" name="椭圆 242724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48" name="椭圆 242725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21549" name="组合 242726"/>
              <p:cNvGrpSpPr/>
              <p:nvPr/>
            </p:nvGrpSpPr>
            <p:grpSpPr>
              <a:xfrm>
                <a:off x="2662" y="541"/>
                <a:ext cx="389" cy="3932"/>
                <a:chOff x="2662" y="541"/>
                <a:chExt cx="389" cy="3932"/>
              </a:xfrm>
            </p:grpSpPr>
            <p:sp>
              <p:nvSpPr>
                <p:cNvPr id="21550" name="椭圆 242727"/>
                <p:cNvSpPr/>
                <p:nvPr/>
              </p:nvSpPr>
              <p:spPr>
                <a:xfrm>
                  <a:off x="2672" y="933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51" name="组合 242728"/>
                <p:cNvGrpSpPr/>
                <p:nvPr/>
              </p:nvGrpSpPr>
              <p:grpSpPr>
                <a:xfrm>
                  <a:off x="2662" y="541"/>
                  <a:ext cx="389" cy="3932"/>
                  <a:chOff x="2662" y="541"/>
                  <a:chExt cx="389" cy="3932"/>
                </a:xfrm>
              </p:grpSpPr>
              <p:sp>
                <p:nvSpPr>
                  <p:cNvPr id="21552" name="椭圆 242729"/>
                  <p:cNvSpPr/>
                  <p:nvPr/>
                </p:nvSpPr>
                <p:spPr>
                  <a:xfrm>
                    <a:off x="2674" y="252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53" name="椭圆 242730"/>
                  <p:cNvSpPr/>
                  <p:nvPr/>
                </p:nvSpPr>
                <p:spPr>
                  <a:xfrm>
                    <a:off x="2676" y="541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54" name="椭圆 242731"/>
                  <p:cNvSpPr/>
                  <p:nvPr/>
                </p:nvSpPr>
                <p:spPr>
                  <a:xfrm>
                    <a:off x="2662" y="3727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55" name="椭圆 242732"/>
                  <p:cNvSpPr/>
                  <p:nvPr/>
                </p:nvSpPr>
                <p:spPr>
                  <a:xfrm>
                    <a:off x="2672" y="41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56" name="椭圆 242733"/>
                  <p:cNvSpPr/>
                  <p:nvPr/>
                </p:nvSpPr>
                <p:spPr>
                  <a:xfrm>
                    <a:off x="2672" y="2934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57" name="椭圆 242734"/>
                  <p:cNvSpPr/>
                  <p:nvPr/>
                </p:nvSpPr>
                <p:spPr>
                  <a:xfrm>
                    <a:off x="2662" y="3319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grpSp>
                <p:nvGrpSpPr>
                  <p:cNvPr id="21558" name="组合 242735"/>
                  <p:cNvGrpSpPr/>
                  <p:nvPr/>
                </p:nvGrpSpPr>
                <p:grpSpPr>
                  <a:xfrm>
                    <a:off x="2662" y="1714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1559" name="椭圆 242736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1560" name="椭圆 242737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1561" name="椭圆 242738"/>
                  <p:cNvSpPr/>
                  <p:nvPr/>
                </p:nvSpPr>
                <p:spPr>
                  <a:xfrm>
                    <a:off x="2686" y="131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21562" name="组合 242739"/>
              <p:cNvGrpSpPr/>
              <p:nvPr/>
            </p:nvGrpSpPr>
            <p:grpSpPr>
              <a:xfrm>
                <a:off x="3427" y="547"/>
                <a:ext cx="389" cy="3920"/>
                <a:chOff x="3809" y="531"/>
                <a:chExt cx="389" cy="3920"/>
              </a:xfrm>
            </p:grpSpPr>
            <p:sp>
              <p:nvSpPr>
                <p:cNvPr id="21563" name="椭圆 242740"/>
                <p:cNvSpPr/>
                <p:nvPr/>
              </p:nvSpPr>
              <p:spPr>
                <a:xfrm>
                  <a:off x="3825" y="53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64" name="组合 242741"/>
                <p:cNvGrpSpPr/>
                <p:nvPr/>
              </p:nvGrpSpPr>
              <p:grpSpPr>
                <a:xfrm>
                  <a:off x="3809" y="291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1565" name="组合 242742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1566" name="椭圆 242743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1567" name="椭圆 242744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1568" name="椭圆 242745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69" name="椭圆 242746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70" name="椭圆 242747"/>
                <p:cNvSpPr/>
                <p:nvPr/>
              </p:nvSpPr>
              <p:spPr>
                <a:xfrm>
                  <a:off x="3811" y="2504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71" name="组合 242748"/>
                <p:cNvGrpSpPr/>
                <p:nvPr/>
              </p:nvGrpSpPr>
              <p:grpSpPr>
                <a:xfrm>
                  <a:off x="3823" y="1704"/>
                  <a:ext cx="375" cy="746"/>
                  <a:chOff x="1999" y="3728"/>
                  <a:chExt cx="375" cy="746"/>
                </a:xfrm>
              </p:grpSpPr>
              <p:sp>
                <p:nvSpPr>
                  <p:cNvPr id="21572" name="椭圆 242749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73" name="椭圆 242750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74" name="椭圆 242751"/>
                <p:cNvSpPr/>
                <p:nvPr/>
              </p:nvSpPr>
              <p:spPr>
                <a:xfrm>
                  <a:off x="3821" y="91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1575" name="椭圆 242752"/>
                <p:cNvSpPr/>
                <p:nvPr/>
              </p:nvSpPr>
              <p:spPr>
                <a:xfrm>
                  <a:off x="3823" y="1296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21576" name="组合 242753"/>
              <p:cNvGrpSpPr/>
              <p:nvPr/>
            </p:nvGrpSpPr>
            <p:grpSpPr>
              <a:xfrm>
                <a:off x="4141" y="550"/>
                <a:ext cx="389" cy="3920"/>
                <a:chOff x="3809" y="531"/>
                <a:chExt cx="389" cy="3920"/>
              </a:xfrm>
            </p:grpSpPr>
            <p:sp>
              <p:nvSpPr>
                <p:cNvPr id="21577" name="椭圆 242754"/>
                <p:cNvSpPr/>
                <p:nvPr/>
              </p:nvSpPr>
              <p:spPr>
                <a:xfrm>
                  <a:off x="3825" y="53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78" name="组合 242755"/>
                <p:cNvGrpSpPr/>
                <p:nvPr/>
              </p:nvGrpSpPr>
              <p:grpSpPr>
                <a:xfrm>
                  <a:off x="3809" y="2912"/>
                  <a:ext cx="377" cy="1539"/>
                  <a:chOff x="1997" y="2935"/>
                  <a:chExt cx="377" cy="1539"/>
                </a:xfrm>
              </p:grpSpPr>
              <p:grpSp>
                <p:nvGrpSpPr>
                  <p:cNvPr id="21579" name="组合 242756"/>
                  <p:cNvGrpSpPr/>
                  <p:nvPr/>
                </p:nvGrpSpPr>
                <p:grpSpPr>
                  <a:xfrm>
                    <a:off x="1999" y="3728"/>
                    <a:ext cx="375" cy="746"/>
                    <a:chOff x="1999" y="3728"/>
                    <a:chExt cx="375" cy="746"/>
                  </a:xfrm>
                </p:grpSpPr>
                <p:sp>
                  <p:nvSpPr>
                    <p:cNvPr id="21580" name="椭圆 242757"/>
                    <p:cNvSpPr/>
                    <p:nvPr/>
                  </p:nvSpPr>
                  <p:spPr>
                    <a:xfrm>
                      <a:off x="1999" y="3728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21581" name="椭圆 242758"/>
                    <p:cNvSpPr/>
                    <p:nvPr/>
                  </p:nvSpPr>
                  <p:spPr>
                    <a:xfrm>
                      <a:off x="2009" y="4136"/>
                      <a:ext cx="365" cy="338"/>
                    </a:xfrm>
                    <a:prstGeom prst="ellipse">
                      <a:avLst/>
                    </a:prstGeom>
                    <a:noFill/>
                    <a:ln w="31750" cap="flat" cmpd="sng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pPr algn="ctr" defTabSz="1016000" eaLnBrk="0" hangingPunct="0"/>
                      <a:endParaRPr lang="zh-CN" altLang="en-US" sz="100" dirty="0">
                        <a:latin typeface="Arial" panose="020B0604020202020204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21582" name="椭圆 242759"/>
                  <p:cNvSpPr/>
                  <p:nvPr/>
                </p:nvSpPr>
                <p:spPr>
                  <a:xfrm>
                    <a:off x="1997" y="2935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83" name="椭圆 242760"/>
                  <p:cNvSpPr/>
                  <p:nvPr/>
                </p:nvSpPr>
                <p:spPr>
                  <a:xfrm>
                    <a:off x="1999" y="3320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84" name="椭圆 242761"/>
                <p:cNvSpPr/>
                <p:nvPr/>
              </p:nvSpPr>
              <p:spPr>
                <a:xfrm>
                  <a:off x="3811" y="2504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21585" name="组合 242762"/>
                <p:cNvGrpSpPr/>
                <p:nvPr/>
              </p:nvGrpSpPr>
              <p:grpSpPr>
                <a:xfrm>
                  <a:off x="3823" y="1704"/>
                  <a:ext cx="375" cy="746"/>
                  <a:chOff x="1999" y="3728"/>
                  <a:chExt cx="375" cy="746"/>
                </a:xfrm>
              </p:grpSpPr>
              <p:sp>
                <p:nvSpPr>
                  <p:cNvPr id="21586" name="椭圆 242763"/>
                  <p:cNvSpPr/>
                  <p:nvPr/>
                </p:nvSpPr>
                <p:spPr>
                  <a:xfrm>
                    <a:off x="1999" y="3728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21587" name="椭圆 242764"/>
                  <p:cNvSpPr/>
                  <p:nvPr/>
                </p:nvSpPr>
                <p:spPr>
                  <a:xfrm>
                    <a:off x="2009" y="4136"/>
                    <a:ext cx="365" cy="338"/>
                  </a:xfrm>
                  <a:prstGeom prst="ellipse">
                    <a:avLst/>
                  </a:prstGeom>
                  <a:noFill/>
                  <a:ln w="3175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pPr algn="ctr" defTabSz="1016000" eaLnBrk="0" hangingPunct="0"/>
                    <a:endParaRPr lang="zh-CN" altLang="en-US" sz="100" dirty="0">
                      <a:latin typeface="Arial" panose="020B0604020202020204" pitchFamily="34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21588" name="椭圆 242765"/>
                <p:cNvSpPr/>
                <p:nvPr/>
              </p:nvSpPr>
              <p:spPr>
                <a:xfrm>
                  <a:off x="3821" y="911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1589" name="椭圆 242766"/>
                <p:cNvSpPr/>
                <p:nvPr/>
              </p:nvSpPr>
              <p:spPr>
                <a:xfrm>
                  <a:off x="3823" y="1296"/>
                  <a:ext cx="365" cy="338"/>
                </a:xfrm>
                <a:prstGeom prst="ellipse">
                  <a:avLst/>
                </a:prstGeom>
                <a:noFill/>
                <a:ln w="31750" cap="flat" cmpd="sng">
                  <a:solidFill>
                    <a:srgbClr val="000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pPr algn="ctr" defTabSz="1016000" eaLnBrk="0" hangingPunct="0"/>
                  <a:endParaRPr lang="zh-CN" altLang="en-US" sz="100" dirty="0">
                    <a:latin typeface="Arial" panose="020B0604020202020204" pitchFamily="34" charset="0"/>
                    <a:ea typeface="宋体" pitchFamily="2" charset="-122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43717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43717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43717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43717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43717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43717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43717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43717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43717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243717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43717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43717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243717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43717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43717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243717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43717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43717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243717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43717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43717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243717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43717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43717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243717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43717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43717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1000" fill="hold"/>
                                        <p:tgtEl>
                                          <p:spTgt spid="243717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243717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43717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243719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43719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43719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243719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43719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43719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fill="hold"/>
                                        <p:tgtEl>
                                          <p:spTgt spid="243719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43719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43719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500" fill="hold"/>
                                        <p:tgtEl>
                                          <p:spTgt spid="243719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243719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43719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4" dur="500" fill="hold"/>
                                        <p:tgtEl>
                                          <p:spTgt spid="243719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43719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43719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8" dur="500" fill="hold"/>
                                        <p:tgtEl>
                                          <p:spTgt spid="243719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243719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43719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2" dur="500" fill="hold"/>
                                        <p:tgtEl>
                                          <p:spTgt spid="243719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43719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43719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243719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43719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43719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0" dur="500" fill="hold"/>
                                        <p:tgtEl>
                                          <p:spTgt spid="243719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43719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243719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4" dur="1000" fill="hold"/>
                                        <p:tgtEl>
                                          <p:spTgt spid="243719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243719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1000" fill="hold"/>
                                        <p:tgtEl>
                                          <p:spTgt spid="243719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243721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43721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43721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4" dur="500" fill="hold"/>
                                        <p:tgtEl>
                                          <p:spTgt spid="243721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43721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43721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8" dur="500" fill="hold"/>
                                        <p:tgtEl>
                                          <p:spTgt spid="243721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43721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43721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2" dur="500" fill="hold"/>
                                        <p:tgtEl>
                                          <p:spTgt spid="243721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43721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43721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243721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243721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243721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0" dur="500" fill="hold"/>
                                        <p:tgtEl>
                                          <p:spTgt spid="243721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243721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243721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4" dur="500" fill="hold"/>
                                        <p:tgtEl>
                                          <p:spTgt spid="243721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243721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243721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8" dur="500" fill="hold"/>
                                        <p:tgtEl>
                                          <p:spTgt spid="243721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43721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43721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2" dur="500" fill="hold"/>
                                        <p:tgtEl>
                                          <p:spTgt spid="243721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243721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243721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6" dur="1000" fill="hold"/>
                                        <p:tgtEl>
                                          <p:spTgt spid="243721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7" dur="1000" fill="hold"/>
                                        <p:tgtEl>
                                          <p:spTgt spid="243721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8" dur="1000" fill="hold"/>
                                        <p:tgtEl>
                                          <p:spTgt spid="243721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2" dur="500" fill="hold"/>
                                        <p:tgtEl>
                                          <p:spTgt spid="243723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43723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43723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6" dur="500" fill="hold"/>
                                        <p:tgtEl>
                                          <p:spTgt spid="243723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3723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3723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0" dur="500" fill="hold"/>
                                        <p:tgtEl>
                                          <p:spTgt spid="243723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43723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43723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4" dur="500" fill="hold"/>
                                        <p:tgtEl>
                                          <p:spTgt spid="243723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43723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43723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8" dur="500" fill="hold"/>
                                        <p:tgtEl>
                                          <p:spTgt spid="243723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43723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43723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2" dur="500" fill="hold"/>
                                        <p:tgtEl>
                                          <p:spTgt spid="243723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43723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43723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6" dur="500" fill="hold"/>
                                        <p:tgtEl>
                                          <p:spTgt spid="243723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243723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243723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0" dur="500" fill="hold"/>
                                        <p:tgtEl>
                                          <p:spTgt spid="243723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243723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243723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4" dur="500" fill="hold"/>
                                        <p:tgtEl>
                                          <p:spTgt spid="243723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243723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243723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8" dur="1000" fill="hold"/>
                                        <p:tgtEl>
                                          <p:spTgt spid="243723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9" dur="1000" fill="hold"/>
                                        <p:tgtEl>
                                          <p:spTgt spid="243723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43723">
                                            <p:txEl>
                                              <p:charRg st="1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4" dur="500" fill="hold"/>
                                        <p:tgtEl>
                                          <p:spTgt spid="243725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243725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243725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8" dur="500" fill="hold"/>
                                        <p:tgtEl>
                                          <p:spTgt spid="243725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243725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243725">
                                            <p:txEl>
                                              <p:charRg st="3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2" dur="500" fill="hold"/>
                                        <p:tgtEl>
                                          <p:spTgt spid="243725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243725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4" dur="500" fill="hold"/>
                                        <p:tgtEl>
                                          <p:spTgt spid="243725">
                                            <p:txEl>
                                              <p:charRg st="5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6" dur="500" fill="hold"/>
                                        <p:tgtEl>
                                          <p:spTgt spid="243725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7" dur="500" fill="hold"/>
                                        <p:tgtEl>
                                          <p:spTgt spid="243725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243725">
                                            <p:txEl>
                                              <p:charRg st="7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0" dur="500" fill="hold"/>
                                        <p:tgtEl>
                                          <p:spTgt spid="243725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1" dur="500" fill="hold"/>
                                        <p:tgtEl>
                                          <p:spTgt spid="243725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2" dur="500" fill="hold"/>
                                        <p:tgtEl>
                                          <p:spTgt spid="243725">
                                            <p:txEl>
                                              <p:charRg st="9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4" dur="500" fill="hold"/>
                                        <p:tgtEl>
                                          <p:spTgt spid="243725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5" dur="500" fill="hold"/>
                                        <p:tgtEl>
                                          <p:spTgt spid="243725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243725">
                                            <p:txEl>
                                              <p:charRg st="1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8" dur="500" fill="hold"/>
                                        <p:tgtEl>
                                          <p:spTgt spid="243725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243725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0" dur="500" fill="hold"/>
                                        <p:tgtEl>
                                          <p:spTgt spid="243725">
                                            <p:txEl>
                                              <p:charRg st="13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2" dur="500" fill="hold"/>
                                        <p:tgtEl>
                                          <p:spTgt spid="243725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243725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243725">
                                            <p:txEl>
                                              <p:charRg st="15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6" dur="500" fill="hold"/>
                                        <p:tgtEl>
                                          <p:spTgt spid="243725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243725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243725">
                                            <p:txEl>
                                              <p:charRg st="17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0" dur="1000" fill="hold"/>
                                        <p:tgtEl>
                                          <p:spTgt spid="243725">
                                            <p:txEl>
                                              <p:charRg st="19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1" dur="1000" fill="hold"/>
                                        <p:tgtEl>
                                          <p:spTgt spid="243725">
                                            <p:txEl>
                                              <p:charRg st="19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2" dur="1000" fill="hold"/>
                                        <p:tgtEl>
                                          <p:spTgt spid="243725">
                                            <p:txEl>
                                              <p:charRg st="19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4739" name="图片 244738" descr="OOOPIC_liuzhenwei1987_20090407034c5376e9bfb19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667" t="61394" r="12666" b="14407"/>
          <a:stretch>
            <a:fillRect/>
          </a:stretch>
        </p:blipFill>
        <p:spPr>
          <a:xfrm>
            <a:off x="928688" y="1519238"/>
            <a:ext cx="792162" cy="1468437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2291" name="文本框 244739"/>
          <p:cNvSpPr txBox="1"/>
          <p:nvPr/>
        </p:nvSpPr>
        <p:spPr>
          <a:xfrm>
            <a:off x="1720850" y="2198688"/>
            <a:ext cx="7969250" cy="2305050"/>
          </a:xfrm>
          <a:prstGeom prst="rect">
            <a:avLst/>
          </a:prstGeom>
          <a:noFill/>
          <a:ln w="9525">
            <a:noFill/>
          </a:ln>
        </p:spPr>
        <p:txBody>
          <a:bodyPr lIns="91424" tIns="45712" rIns="91424" bIns="45712" anchor="t" anchorCtr="0">
            <a:spAutoFit/>
          </a:bodyPr>
          <a:p>
            <a:pPr defTabSz="1016000" eaLnBrk="0" hangingPunct="0"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在所有的自然数中，</a:t>
            </a:r>
            <a:endParaRPr lang="zh-CN" altLang="en-US" sz="3600" dirty="0">
              <a:latin typeface="Arial" panose="020B0604020202020204" pitchFamily="34" charset="0"/>
              <a:ea typeface="宋体" pitchFamily="2" charset="-122"/>
            </a:endParaRPr>
          </a:p>
          <a:p>
            <a:pPr defTabSz="1016000" eaLnBrk="0" hangingPunct="0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5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的倍数个位都是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5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或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0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呢？</a:t>
            </a:r>
            <a:endParaRPr lang="zh-CN" altLang="en-US" sz="3600" dirty="0">
              <a:latin typeface="Arial" panose="020B0604020202020204" pitchFamily="34" charset="0"/>
              <a:ea typeface="宋体" pitchFamily="2" charset="-122"/>
            </a:endParaRPr>
          </a:p>
          <a:p>
            <a:pPr defTabSz="1016000" eaLnBrk="0" hangingPunct="0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2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的倍数个位都是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2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、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4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、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6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、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8</a:t>
            </a:r>
            <a:r>
              <a:rPr lang="zh-CN" altLang="zh-CN" sz="3600">
                <a:latin typeface="Arial" panose="020B0604020202020204" pitchFamily="34" charset="0"/>
                <a:ea typeface="宋体" pitchFamily="2" charset="-122"/>
              </a:rPr>
              <a:t>或</a:t>
            </a:r>
            <a:r>
              <a:rPr lang="en-US" altLang="zh-CN" sz="3600">
                <a:latin typeface="Arial" panose="020B0604020202020204" pitchFamily="34" charset="0"/>
                <a:ea typeface="宋体" pitchFamily="2" charset="-122"/>
              </a:rPr>
              <a:t>0</a:t>
            </a:r>
            <a:r>
              <a:rPr lang="zh-CN" altLang="en-US" sz="3600" dirty="0">
                <a:latin typeface="Arial" panose="020B0604020202020204" pitchFamily="34" charset="0"/>
                <a:ea typeface="宋体" pitchFamily="2" charset="-122"/>
              </a:rPr>
              <a:t>呢？</a:t>
            </a:r>
            <a:endParaRPr lang="zh-CN" altLang="en-US" sz="3600">
              <a:latin typeface="Arial" panose="020B0604020202020204" pitchFamily="34" charset="0"/>
              <a:ea typeface="宋体" pitchFamily="2" charset="-122"/>
            </a:endParaRPr>
          </a:p>
        </p:txBody>
      </p:sp>
      <p:pic>
        <p:nvPicPr>
          <p:cNvPr id="12292" name="图片 244740" descr="MCj04451460000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" y="2781300"/>
            <a:ext cx="1714500" cy="1814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8596" name="矩形 238595"/>
          <p:cNvSpPr/>
          <p:nvPr/>
        </p:nvSpPr>
        <p:spPr>
          <a:xfrm>
            <a:off x="1464628" y="819468"/>
            <a:ext cx="1062038" cy="4953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1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我质疑</a:t>
            </a: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13315" name="图片 238596" descr="jiantou2_00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465138" y="646113"/>
            <a:ext cx="787400" cy="8429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35" name="组合 14"/>
          <p:cNvGrpSpPr/>
          <p:nvPr/>
        </p:nvGrpSpPr>
        <p:grpSpPr>
          <a:xfrm>
            <a:off x="7921625" y="5686425"/>
            <a:ext cx="938213" cy="981075"/>
            <a:chOff x="8365" y="3819"/>
            <a:chExt cx="2036" cy="1991"/>
          </a:xfrm>
        </p:grpSpPr>
        <p:sp>
          <p:nvSpPr>
            <p:cNvPr id="8" name="六边形 7"/>
            <p:cNvSpPr/>
            <p:nvPr/>
          </p:nvSpPr>
          <p:spPr>
            <a:xfrm>
              <a:off x="9023" y="4479"/>
              <a:ext cx="794" cy="660"/>
            </a:xfrm>
            <a:prstGeom prst="hexagon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9" name="六边形 8"/>
            <p:cNvSpPr/>
            <p:nvPr/>
          </p:nvSpPr>
          <p:spPr>
            <a:xfrm>
              <a:off x="9585" y="4145"/>
              <a:ext cx="794" cy="660"/>
            </a:xfrm>
            <a:prstGeom prst="hexagon">
              <a:avLst/>
            </a:prstGeom>
            <a:solidFill>
              <a:srgbClr val="66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9607" y="4805"/>
              <a:ext cx="794" cy="660"/>
            </a:xfrm>
            <a:prstGeom prst="hexagon">
              <a:avLst/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8983" y="3819"/>
              <a:ext cx="794" cy="660"/>
            </a:xfrm>
            <a:prstGeom prst="hexagon">
              <a:avLst/>
            </a:prstGeom>
            <a:solidFill>
              <a:srgbClr val="FF993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2" name="六边形 11"/>
            <p:cNvSpPr/>
            <p:nvPr/>
          </p:nvSpPr>
          <p:spPr>
            <a:xfrm>
              <a:off x="8365" y="4145"/>
              <a:ext cx="794" cy="660"/>
            </a:xfrm>
            <a:prstGeom prst="hexago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8365" y="4805"/>
              <a:ext cx="794" cy="660"/>
            </a:xfrm>
            <a:prstGeom prst="hexagon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8993" y="5150"/>
              <a:ext cx="794" cy="660"/>
            </a:xfrm>
            <a:prstGeom prst="hexagon">
              <a:avLst/>
            </a:prstGeom>
            <a:solidFill>
              <a:srgbClr val="FF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</p:grpSp>
      <p:pic>
        <p:nvPicPr>
          <p:cNvPr id="14339" name="图片 6"/>
          <p:cNvPicPr>
            <a:picLocks noChangeAspect="1"/>
          </p:cNvPicPr>
          <p:nvPr/>
        </p:nvPicPr>
        <p:blipFill>
          <a:blip r:embed="rId4"/>
          <a:srcRect l="29233" t="7883" r="21404" b="3516"/>
          <a:stretch>
            <a:fillRect/>
          </a:stretch>
        </p:blipFill>
        <p:spPr>
          <a:xfrm>
            <a:off x="1764030" y="569595"/>
            <a:ext cx="5227955" cy="52774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6" grpId="0"/>
      <p:bldP spid="122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矩形 7"/>
          <p:cNvSpPr/>
          <p:nvPr/>
        </p:nvSpPr>
        <p:spPr>
          <a:xfrm>
            <a:off x="107633" y="188595"/>
            <a:ext cx="9140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00" strike="noStrike" noProof="1"/>
          </a:p>
        </p:txBody>
      </p:sp>
      <p:sp>
        <p:nvSpPr>
          <p:cNvPr id="28674" name="日期占位符 1"/>
          <p:cNvSpPr/>
          <p:nvPr>
            <p:ph type="dt" sz="half" idx="4294967295"/>
          </p:nvPr>
        </p:nvSpPr>
        <p:spPr>
          <a:xfrm>
            <a:off x="5257800" y="595313"/>
            <a:ext cx="5713413" cy="320675"/>
          </a:xfrm>
          <a:prstGeom prst="rect">
            <a:avLst/>
          </a:prstGeom>
        </p:spPr>
        <p:txBody>
          <a:bodyPr lIns="91424" tIns="45712" rIns="91424" bIns="45712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marL="0" marR="0" lvl="0" indent="0" algn="ctr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80" b="1" i="0" u="none" strike="noStrike" kern="1200" cap="none" spc="0" normalizeH="0" baseline="0" noProof="1">
                <a:solidFill>
                  <a:schemeClr val="bg1"/>
                </a:solidFill>
                <a:latin typeface="Verdana" panose="020B0604030504040204" pitchFamily="34" charset="0"/>
                <a:ea typeface="宋体" pitchFamily="2" charset="-122"/>
                <a:cs typeface="+mn-cs"/>
              </a:rPr>
              <a:t>JIEJUEWENTIDECELUE</a:t>
            </a:r>
            <a:endParaRPr kumimoji="0" lang="en-US" altLang="zh-CN" sz="1080" b="1" i="0" u="none" strike="noStrike" kern="1200" cap="none" spc="0" normalizeH="0" baseline="0" noProof="1">
              <a:solidFill>
                <a:schemeClr val="bg1"/>
              </a:solidFill>
              <a:latin typeface="Verdana" panose="020B0604030504040204" pitchFamily="34" charset="0"/>
              <a:ea typeface="宋体" pitchFamily="2" charset="-122"/>
              <a:cs typeface="+mn-cs"/>
            </a:endParaRPr>
          </a:p>
          <a:p>
            <a:pPr marL="0" marR="0" lvl="0" indent="0" algn="ctr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1080" b="1" i="0" u="none" strike="noStrike" kern="1200" cap="none" spc="0" normalizeH="0" baseline="0" noProof="1">
              <a:solidFill>
                <a:schemeClr val="bg1"/>
              </a:solidFill>
              <a:latin typeface="Verdana" panose="020B060403050404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4339" name="图片 6"/>
          <p:cNvPicPr>
            <a:picLocks noChangeAspect="1"/>
          </p:cNvPicPr>
          <p:nvPr/>
        </p:nvPicPr>
        <p:blipFill>
          <a:blip r:embed="rId1"/>
          <a:srcRect l="29233" t="7883" r="21404" b="3516"/>
          <a:stretch>
            <a:fillRect/>
          </a:stretch>
        </p:blipFill>
        <p:spPr>
          <a:xfrm>
            <a:off x="2648585" y="476568"/>
            <a:ext cx="2997200" cy="3024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8596" name="矩形 238595"/>
          <p:cNvSpPr/>
          <p:nvPr/>
        </p:nvSpPr>
        <p:spPr>
          <a:xfrm>
            <a:off x="1230313" y="904875"/>
            <a:ext cx="1063625" cy="4953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1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我研究</a:t>
            </a: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14341" name="图片 238596" descr="jiantou2_0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179388" y="730885"/>
            <a:ext cx="787400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218565" y="3860483"/>
            <a:ext cx="1062038" cy="4953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 fontScale="90000" lnSpcReduction="10000"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240" b="0" i="0" u="none" strike="noStrike" kern="1200" cap="none" spc="0" normalizeH="0" baseline="0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+mn-cs"/>
                <a:sym typeface="+mn-ea"/>
              </a:rPr>
              <a:t>我质疑</a:t>
            </a:r>
            <a:endParaRPr kumimoji="0" lang="zh-CN" altLang="zh-CN" sz="3240" b="0" i="0" u="none" strike="noStrike" kern="1200" cap="none" spc="0" normalizeH="0" baseline="0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itchFamily="2" charset="-122"/>
              <a:ea typeface="宋体" pitchFamily="2" charset="-122"/>
              <a:cs typeface="+mn-cs"/>
              <a:sym typeface="+mn-ea"/>
            </a:endParaRPr>
          </a:p>
        </p:txBody>
      </p:sp>
      <p:pic>
        <p:nvPicPr>
          <p:cNvPr id="16391" name="图片 238596" descr="jiantou2_0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251143" y="3573145"/>
            <a:ext cx="787400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文本占位符 238598"/>
          <p:cNvSpPr>
            <a:spLocks noGrp="1"/>
          </p:cNvSpPr>
          <p:nvPr/>
        </p:nvSpPr>
        <p:spPr>
          <a:xfrm>
            <a:off x="2411730" y="4509135"/>
            <a:ext cx="6040755" cy="2160905"/>
          </a:xfrm>
          <a:prstGeom prst="rect">
            <a:avLst/>
          </a:prstGeom>
          <a:noFill/>
          <a:ln>
            <a:noFill/>
          </a:ln>
        </p:spPr>
        <p:txBody>
          <a:bodyPr lIns="91424" tIns="45712" rIns="91424" bIns="45712" anchor="t"/>
          <a:lstStyle>
            <a:lvl1pPr marL="381000" lvl="0" indent="-3810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3100" b="1" i="0" u="non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25500" lvl="1" indent="-3175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7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270000" lvl="2" indent="-2540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778000" lvl="3" indent="-2540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286000" lvl="4" indent="-2540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lvl="5" indent="-2286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971800" lvl="6" indent="-2286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429000" lvl="7" indent="-2286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886200" lvl="8" indent="-228600" algn="l" defTabSz="10160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07950" marR="0" indent="-381000" algn="l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kumimoji="0" lang="zh-CN" altLang="en-US" sz="288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        </a:t>
            </a:r>
            <a:endParaRPr kumimoji="0" lang="zh-CN" altLang="en-US" sz="2880" b="0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107950" marR="0" indent="-381000" algn="l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1.</a:t>
            </a:r>
            <a:r>
              <a:rPr kumimoji="0" lang="zh-CN" altLang="en-US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任写几个比较大的数。</a:t>
            </a:r>
            <a:endParaRPr kumimoji="0" lang="zh-CN" altLang="en-US" sz="2160" b="0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107950" marR="0" indent="-381000" algn="l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2.</a:t>
            </a:r>
            <a:r>
              <a:rPr kumimoji="0" lang="zh-CN" altLang="en-US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用计算器验证是不是</a:t>
            </a:r>
            <a:r>
              <a:rPr kumimoji="0" lang="en-US" altLang="zh-CN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或者</a:t>
            </a:r>
            <a:r>
              <a:rPr kumimoji="0" lang="en-US" altLang="zh-CN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的倍数。</a:t>
            </a:r>
            <a:endParaRPr kumimoji="0" lang="zh-CN" altLang="en-US" sz="2160" b="0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107950" marR="0" indent="-381000" algn="l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kumimoji="0" lang="en-US" altLang="zh-CN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3.</a:t>
            </a:r>
            <a:r>
              <a:rPr kumimoji="0" lang="zh-CN" altLang="en-US" sz="2160" b="0" i="0" u="none" strike="noStrike" kern="1200" cap="none" spc="0" normalizeH="0" baseline="0" noProof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再看看我们的“发现”是否正确。</a:t>
            </a:r>
            <a:endParaRPr kumimoji="0" lang="zh-CN" altLang="en-US" sz="2160" b="0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81000" marR="0" indent="-381000" algn="l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endParaRPr kumimoji="0" lang="zh-CN" altLang="zh-CN" sz="2160" b="0" i="0" u="none" strike="noStrike" kern="1200" cap="none" spc="0" normalizeH="0" baseline="0" noProof="1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24585" name="组合 14"/>
          <p:cNvGrpSpPr/>
          <p:nvPr/>
        </p:nvGrpSpPr>
        <p:grpSpPr>
          <a:xfrm>
            <a:off x="7956550" y="5741988"/>
            <a:ext cx="938213" cy="981075"/>
            <a:chOff x="8365" y="3819"/>
            <a:chExt cx="2036" cy="1991"/>
          </a:xfrm>
        </p:grpSpPr>
        <p:sp>
          <p:nvSpPr>
            <p:cNvPr id="2" name="六边形 1"/>
            <p:cNvSpPr/>
            <p:nvPr/>
          </p:nvSpPr>
          <p:spPr>
            <a:xfrm>
              <a:off x="9023" y="4479"/>
              <a:ext cx="794" cy="660"/>
            </a:xfrm>
            <a:prstGeom prst="hexagon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3" name="六边形 2"/>
            <p:cNvSpPr/>
            <p:nvPr/>
          </p:nvSpPr>
          <p:spPr>
            <a:xfrm>
              <a:off x="9585" y="4145"/>
              <a:ext cx="794" cy="660"/>
            </a:xfrm>
            <a:prstGeom prst="hexagon">
              <a:avLst/>
            </a:prstGeom>
            <a:solidFill>
              <a:srgbClr val="66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9607" y="4805"/>
              <a:ext cx="794" cy="660"/>
            </a:xfrm>
            <a:prstGeom prst="hexagon">
              <a:avLst/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8983" y="3819"/>
              <a:ext cx="794" cy="660"/>
            </a:xfrm>
            <a:prstGeom prst="hexagon">
              <a:avLst/>
            </a:prstGeom>
            <a:solidFill>
              <a:srgbClr val="FF993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2" name="六边形 11"/>
            <p:cNvSpPr/>
            <p:nvPr/>
          </p:nvSpPr>
          <p:spPr>
            <a:xfrm>
              <a:off x="8365" y="4145"/>
              <a:ext cx="794" cy="660"/>
            </a:xfrm>
            <a:prstGeom prst="hexago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8365" y="4805"/>
              <a:ext cx="794" cy="660"/>
            </a:xfrm>
            <a:prstGeom prst="hexagon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8993" y="5150"/>
              <a:ext cx="794" cy="660"/>
            </a:xfrm>
            <a:prstGeom prst="hexagon">
              <a:avLst/>
            </a:prstGeom>
            <a:solidFill>
              <a:srgbClr val="FF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100" strike="noStrike" noProof="1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700020" y="3860800"/>
            <a:ext cx="5067935" cy="4813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  <a:sym typeface="+mn-ea"/>
              </a:rPr>
              <a:t>我们的“发现”一定正确吗？</a:t>
            </a:r>
            <a:endParaRPr kumimoji="0" lang="zh-CN" altLang="en-US" sz="2800" b="1" i="0" u="none" strike="noStrike" kern="1200" cap="none" spc="0" normalizeH="0" baseline="0" noProof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+mn-cs"/>
            </a:endParaRPr>
          </a:p>
          <a:p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828040" y="5229225"/>
            <a:ext cx="10928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验证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4" grpId="0"/>
      <p:bldP spid="6" grpId="0"/>
      <p:bldP spid="14340" grpId="0"/>
    </p:bldLst>
  </p:timing>
</p:sld>
</file>

<file path=ppt/theme/theme1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1540</Words>
  <Application>WPS 文字</Application>
  <PresentationFormat>全屏显示(4:3)</PresentationFormat>
  <Paragraphs>457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26</vt:i4>
      </vt:variant>
    </vt:vector>
  </HeadingPairs>
  <TitlesOfParts>
    <vt:vector size="61" baseType="lpstr">
      <vt:lpstr>Arial</vt:lpstr>
      <vt:lpstr>宋体</vt:lpstr>
      <vt:lpstr>Wingdings</vt:lpstr>
      <vt:lpstr>汉仪书宋二KW</vt:lpstr>
      <vt:lpstr>微软雅黑</vt:lpstr>
      <vt:lpstr>汉仪旗黑</vt:lpstr>
      <vt:lpstr>Celtic Garamond the 2nd</vt:lpstr>
      <vt:lpstr>苹方-简</vt:lpstr>
      <vt:lpstr>Gulim</vt:lpstr>
      <vt:lpstr>Urban Jungle</vt:lpstr>
      <vt:lpstr>黑体</vt:lpstr>
      <vt:lpstr>汉仪中黑KW</vt:lpstr>
      <vt:lpstr>华文琥珀</vt:lpstr>
      <vt:lpstr>站酷快乐体</vt:lpstr>
      <vt:lpstr>宋体-简</vt:lpstr>
      <vt:lpstr>华文楷体</vt:lpstr>
      <vt:lpstr>宋体</vt:lpstr>
      <vt:lpstr>Verdana</vt:lpstr>
      <vt:lpstr>楷体_GB2312</vt:lpstr>
      <vt:lpstr>汉仪楷体简</vt:lpstr>
      <vt:lpstr>新宋体</vt:lpstr>
      <vt:lpstr>方正书宋_GBK</vt:lpstr>
      <vt:lpstr>微软雅黑</vt:lpstr>
      <vt:lpstr>Apple SD Gothic Neo</vt:lpstr>
      <vt:lpstr>Arial Unicode MS</vt:lpstr>
      <vt:lpstr>自定义设计方案_2</vt:lpstr>
      <vt:lpstr>默认设计模板</vt:lpstr>
      <vt:lpstr>1_自定义设计方案_2</vt:lpstr>
      <vt:lpstr>自定义设计方案_6</vt:lpstr>
      <vt:lpstr>自定义设计方案_7</vt:lpstr>
      <vt:lpstr>自定义设计方案_8</vt:lpstr>
      <vt:lpstr>自定义设计方案_3</vt:lpstr>
      <vt:lpstr>自定义设计方案_4</vt:lpstr>
      <vt:lpstr>自定义设计方案_5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葛玉梅</cp:lastModifiedBy>
  <cp:revision>311</cp:revision>
  <dcterms:created xsi:type="dcterms:W3CDTF">2024-01-02T02:15:25Z</dcterms:created>
  <dcterms:modified xsi:type="dcterms:W3CDTF">2024-01-02T02:15:25Z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2052-5.5.1.7991</vt:lpwstr>
  </property>
  <property fmtid="{D5CDD505-2E9C-101B-9397-08002B2CF9AE}" pid="3" name="ICV">
    <vt:lpwstr>A3CA0544DC7B19D8BC7193658467B733_43</vt:lpwstr>
  </property>
</Properties>
</file>